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F7A3C0-7A44-AC25-716D-A38E61184FA1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7A6379-19F7-8BC0-E4C2-F5CD4F39B864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5D9D3C-DDE9-3099-280E-796AE674D7F8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5A7452-A2B5-D308-046B-5A72E2053592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FE42FC-9436-77FD-C9B8-5FFF8664D39E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561801-6180-7F94-F4B5-DDC52977C909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C629DC-7AD6-093A-6A94-4CE65D01995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D12C2B-BDC7-DBC5-5522-E378685422F5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360266-FD65-FAF4-2A09-B0318556E4E9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114D47-26C2-B31D-15D1-8D5FC64DAD8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681E80-4F05-CE41-2982-FA69EFDBED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37DEF2-8091-BE73-1E8C-2A6A42BFE399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8DA655-E6B7-B3EA-6CD8-C54FC338E4BE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9CE129-61F2-08D5-9BA1-68E3C3B8705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19DBE8-B4AD-32F2-81B2-DA9B1C3AE672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E7F0BA-A8BB-8772-916E-C0ADB8A1714E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CC4ACA-7C2B-04F3-BB28-F11B4F7A274C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441853-5C94-81D7-EB40-EA03C721FC2A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BFC3EB-F0BF-72B4-4721-1D110CDFD495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D8F015-042C-7878-0036-8858938F00DC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071671-34A5-7EA0-DABA-6DC05275432C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C3BA6A-556D-CB31-36CF-2C9271E53D3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0F00B1-AEB7-F744-D55E-5AE29A9F484A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82FD84-56E4-98FE-8EAE-08BDF7A5E3E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A97F33-2F15-44F9-BD2C-DB5351480600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753ED1-A33F-0A69-E963-7963D13C98DC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AD6F95-98F1-D68F-34A2-4A4A20EE08A5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85E5A6-57CC-14A8-7288-A9FA0C7E0693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DF8E4B-7251-D019-7760-CED9E6BA93D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B85208-BC0A-F0D6-7C32-FB8CF02A473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BB7CE0-5D87-8945-9A10-12088A6AC1B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A6C6A0-818D-789C-A090-E15B94B2236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C29C9D-D166-F040-284D-1EA709EBC080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2643C4-97D3-7F5D-E56F-FB86ECB1A80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3255778" name="Google Shape;55;p14"/>
          <p:cNvSpPr txBox="1"/>
          <p:nvPr>
            <p:ph type="ctrTitle"/>
          </p:nvPr>
        </p:nvSpPr>
        <p:spPr bwMode="auto">
          <a:xfrm>
            <a:off x="415610" y="992766"/>
            <a:ext cx="11360799" cy="27367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2033746550" name="Google Shape;56;p14"/>
          <p:cNvSpPr txBox="1"/>
          <p:nvPr>
            <p:ph type="subTitle" idx="1"/>
          </p:nvPr>
        </p:nvSpPr>
        <p:spPr bwMode="auto">
          <a:xfrm>
            <a:off x="415599" y="3778833"/>
            <a:ext cx="11360799" cy="10567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98731508" name="Google Shape;57;p1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7B28A3A-3554-D376-E059-5CA9EE047F9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09173" name="Google Shape;90;p23"/>
          <p:cNvSpPr txBox="1"/>
          <p:nvPr>
            <p:ph type="title" hasCustomPrompt="1"/>
          </p:nvPr>
        </p:nvSpPr>
        <p:spPr bwMode="auto">
          <a:xfrm>
            <a:off x="415599" y="1474833"/>
            <a:ext cx="11360799" cy="26179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922525941" name="Google Shape;91;p23"/>
          <p:cNvSpPr txBox="1"/>
          <p:nvPr>
            <p:ph type="body" idx="1"/>
          </p:nvPr>
        </p:nvSpPr>
        <p:spPr bwMode="auto">
          <a:xfrm>
            <a:off x="415599" y="4202966"/>
            <a:ext cx="11360799" cy="17343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 algn="ctr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1099648" name="Google Shape;92;p2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0D943DB-60C7-60B2-ECD9-FFDB2C1A38C7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70526" name="Google Shape;94;p2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BA20E42-6868-2C85-0789-B39E78232DB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3649398" name="Google Shape;10;p2"/>
          <p:cNvSpPr txBox="1"/>
          <p:nvPr>
            <p:ph type="ctrTitle"/>
          </p:nvPr>
        </p:nvSpPr>
        <p:spPr bwMode="auto">
          <a:xfrm>
            <a:off x="415610" y="992766"/>
            <a:ext cx="11360799" cy="27367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2025750019" name="Google Shape;11;p2"/>
          <p:cNvSpPr txBox="1"/>
          <p:nvPr>
            <p:ph type="subTitle" idx="1"/>
          </p:nvPr>
        </p:nvSpPr>
        <p:spPr bwMode="auto">
          <a:xfrm>
            <a:off x="415599" y="3778833"/>
            <a:ext cx="11360799" cy="10567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502724991" name="Google Shape;12;p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53CA0C1-A500-A946-6091-339C87627495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80011" name="Google Shape;14;p3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173036033" name="Google Shape;15;p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7E20B39-5ABC-FE32-E68B-D19CDE3B6FB7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233326" name="Google Shape;17;p4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0274131" name="Google Shape;18;p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9733494" name="Google Shape;19;p4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1BFEEC4-2FC6-3445-F95B-A12D9F83B6C2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953668" name="Google Shape;21;p5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8302655" name="Google Shape;22;p5"/>
          <p:cNvSpPr txBox="1"/>
          <p:nvPr>
            <p:ph type="body" idx="1"/>
          </p:nvPr>
        </p:nvSpPr>
        <p:spPr bwMode="auto">
          <a:xfrm>
            <a:off x="415599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957038714" name="Google Shape;23;p5"/>
          <p:cNvSpPr txBox="1"/>
          <p:nvPr>
            <p:ph type="body" idx="2"/>
          </p:nvPr>
        </p:nvSpPr>
        <p:spPr bwMode="auto">
          <a:xfrm>
            <a:off x="6443198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542686280" name="Google Shape;24;p5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D8A67F4-E3EA-E077-C614-B4295C5A01E8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5798670" name="Google Shape;26;p6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2818452" name="Google Shape;27;p6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69237F9-15A9-3DB1-15F4-70AE5F8B638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098217" name="Google Shape;29;p7"/>
          <p:cNvSpPr txBox="1"/>
          <p:nvPr>
            <p:ph type="title"/>
          </p:nvPr>
        </p:nvSpPr>
        <p:spPr bwMode="auto">
          <a:xfrm>
            <a:off x="415599" y="740799"/>
            <a:ext cx="3744000" cy="10075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698132903" name="Google Shape;30;p7"/>
          <p:cNvSpPr txBox="1"/>
          <p:nvPr>
            <p:ph type="body" idx="1"/>
          </p:nvPr>
        </p:nvSpPr>
        <p:spPr bwMode="auto">
          <a:xfrm>
            <a:off x="415599" y="1852799"/>
            <a:ext cx="3744000" cy="4239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0479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987106191" name="Google Shape;31;p7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A7FB99C-3A40-4A26-8089-4E87945C455E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9781299" name="Google Shape;33;p8"/>
          <p:cNvSpPr txBox="1"/>
          <p:nvPr>
            <p:ph type="title"/>
          </p:nvPr>
        </p:nvSpPr>
        <p:spPr bwMode="auto">
          <a:xfrm>
            <a:off x="653666" y="600199"/>
            <a:ext cx="8490399" cy="5454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708323500" name="Google Shape;34;p8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63FBBF8-6E21-6EB4-4C51-AE11BC9FDA5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5565923" name="Google Shape;36;p9"/>
          <p:cNvSpPr/>
          <p:nvPr/>
        </p:nvSpPr>
        <p:spPr bwMode="auto">
          <a:xfrm>
            <a:off x="6095999" y="33"/>
            <a:ext cx="6095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88015125" name="Google Shape;37;p9"/>
          <p:cNvSpPr txBox="1"/>
          <p:nvPr>
            <p:ph type="title"/>
          </p:nvPr>
        </p:nvSpPr>
        <p:spPr bwMode="auto">
          <a:xfrm>
            <a:off x="353999" y="1644233"/>
            <a:ext cx="5393598" cy="19763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001601081" name="Google Shape;38;p9"/>
          <p:cNvSpPr txBox="1"/>
          <p:nvPr>
            <p:ph type="subTitle" idx="1"/>
          </p:nvPr>
        </p:nvSpPr>
        <p:spPr bwMode="auto">
          <a:xfrm>
            <a:off x="353999" y="3737433"/>
            <a:ext cx="5393598" cy="164679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580933601" name="Google Shape;39;p9"/>
          <p:cNvSpPr txBox="1"/>
          <p:nvPr>
            <p:ph type="body" idx="2"/>
          </p:nvPr>
        </p:nvSpPr>
        <p:spPr bwMode="auto">
          <a:xfrm>
            <a:off x="6585999" y="965599"/>
            <a:ext cx="5115999" cy="492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22688006" name="Google Shape;40;p9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9513D05-8F10-686E-A582-4D7EA9909B06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0845500" name="Google Shape;59;p15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097363859" name="Google Shape;60;p15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AD91B9A-7B95-B5EA-A46F-016D651D87C5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255818" name="Google Shape;42;p10"/>
          <p:cNvSpPr txBox="1"/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27403767" name="Google Shape;43;p10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0C57D04-6FF8-6117-6D95-EC2147B65A6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677056" name="Google Shape;45;p11"/>
          <p:cNvSpPr txBox="1"/>
          <p:nvPr>
            <p:ph type="title" hasCustomPrompt="1"/>
          </p:nvPr>
        </p:nvSpPr>
        <p:spPr bwMode="auto">
          <a:xfrm>
            <a:off x="415599" y="1474833"/>
            <a:ext cx="11360799" cy="26179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87653563" name="Google Shape;46;p11"/>
          <p:cNvSpPr txBox="1"/>
          <p:nvPr>
            <p:ph type="body" idx="1"/>
          </p:nvPr>
        </p:nvSpPr>
        <p:spPr bwMode="auto">
          <a:xfrm>
            <a:off x="415599" y="4202966"/>
            <a:ext cx="11360799" cy="17343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 algn="ctr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 algn="ctr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 algn="ctr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 algn="ctr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1883745" name="Google Shape;47;p1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DD1299F-4904-0DBC-DA49-B062B6C366CD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6079470" name="Google Shape;49;p1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61171FB-D156-3194-F8DA-2428F9F0A3C9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1943288" name="Google Shape;62;p16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6155198" name="Google Shape;63;p16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3669172" name="Google Shape;64;p16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EC6068B-0EFB-7267-C33F-0B8AFFEDDEA5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946749" name="Google Shape;66;p17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6494625" name="Google Shape;67;p17"/>
          <p:cNvSpPr txBox="1"/>
          <p:nvPr>
            <p:ph type="body" idx="1"/>
          </p:nvPr>
        </p:nvSpPr>
        <p:spPr bwMode="auto">
          <a:xfrm>
            <a:off x="415599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519608066" name="Google Shape;68;p17"/>
          <p:cNvSpPr txBox="1"/>
          <p:nvPr>
            <p:ph type="body" idx="2"/>
          </p:nvPr>
        </p:nvSpPr>
        <p:spPr bwMode="auto">
          <a:xfrm>
            <a:off x="6443198" y="1536633"/>
            <a:ext cx="5333199" cy="4555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592738654" name="Google Shape;69;p17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AC69897-7781-ED70-2AD6-4566D74286F2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9938850" name="Google Shape;71;p18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9838624" name="Google Shape;72;p18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83DA809-1DB9-44D6-7C54-009DDDB84B39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39963" name="Google Shape;74;p19"/>
          <p:cNvSpPr txBox="1"/>
          <p:nvPr>
            <p:ph type="title"/>
          </p:nvPr>
        </p:nvSpPr>
        <p:spPr bwMode="auto">
          <a:xfrm>
            <a:off x="415599" y="740799"/>
            <a:ext cx="3744000" cy="10075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064611261" name="Google Shape;75;p19"/>
          <p:cNvSpPr txBox="1"/>
          <p:nvPr>
            <p:ph type="body" idx="1"/>
          </p:nvPr>
        </p:nvSpPr>
        <p:spPr bwMode="auto">
          <a:xfrm>
            <a:off x="415599" y="1852799"/>
            <a:ext cx="3744000" cy="42391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0479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799">
              <a:spcBef>
                <a:spcPts val="1599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799">
              <a:spcBef>
                <a:spcPts val="1599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799">
              <a:spcBef>
                <a:spcPts val="1599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799">
              <a:spcBef>
                <a:spcPts val="1599"/>
              </a:spcBef>
              <a:spcAft>
                <a:spcPts val="1599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859499711" name="Google Shape;76;p19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0E5A27C-EF1E-F642-6D86-BC06E1B0CD91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313666" name="Google Shape;78;p20"/>
          <p:cNvSpPr txBox="1"/>
          <p:nvPr>
            <p:ph type="title"/>
          </p:nvPr>
        </p:nvSpPr>
        <p:spPr bwMode="auto">
          <a:xfrm>
            <a:off x="653666" y="600199"/>
            <a:ext cx="8490399" cy="5454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290625135" name="Google Shape;79;p20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826B29D-7B3F-2D76-6968-444CC2C8BB5E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883937" name="Google Shape;81;p21"/>
          <p:cNvSpPr/>
          <p:nvPr/>
        </p:nvSpPr>
        <p:spPr bwMode="auto">
          <a:xfrm>
            <a:off x="6095999" y="33"/>
            <a:ext cx="6095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0984594" name="Google Shape;82;p21"/>
          <p:cNvSpPr txBox="1"/>
          <p:nvPr>
            <p:ph type="title"/>
          </p:nvPr>
        </p:nvSpPr>
        <p:spPr bwMode="auto">
          <a:xfrm>
            <a:off x="353999" y="1644233"/>
            <a:ext cx="5393598" cy="19763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655160578" name="Google Shape;83;p21"/>
          <p:cNvSpPr txBox="1"/>
          <p:nvPr>
            <p:ph type="subTitle" idx="1"/>
          </p:nvPr>
        </p:nvSpPr>
        <p:spPr bwMode="auto">
          <a:xfrm>
            <a:off x="353999" y="3737433"/>
            <a:ext cx="5393598" cy="164679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839134570" name="Google Shape;84;p21"/>
          <p:cNvSpPr txBox="1"/>
          <p:nvPr>
            <p:ph type="body" idx="2"/>
          </p:nvPr>
        </p:nvSpPr>
        <p:spPr bwMode="auto">
          <a:xfrm>
            <a:off x="6585999" y="965599"/>
            <a:ext cx="5115999" cy="492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499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499">
              <a:spcBef>
                <a:spcPts val="1599"/>
              </a:spcBef>
              <a:spcAft>
                <a:spcPts val="1599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08267002" name="Google Shape;85;p2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A7B0616-96C2-2E08-4377-E76FC31DB242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780658" name="Google Shape;87;p22"/>
          <p:cNvSpPr txBox="1"/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86697419" name="Google Shape;88;p22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F849663-292A-C672-F69D-28571C30C87B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075009" name="Google Shape;51;p13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7718217" name="Google Shape;52;p13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499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182425" name="Google Shape;53;p13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CFBE4E4-96DB-6C4D-B8AA-1BE862E03F56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6327934" name="Google Shape;6;p1"/>
          <p:cNvSpPr txBox="1"/>
          <p:nvPr>
            <p:ph type="title"/>
          </p:nvPr>
        </p:nvSpPr>
        <p:spPr bwMode="auto">
          <a:xfrm>
            <a:off x="415599" y="593366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43480000" name="Google Shape;7;p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499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499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9763524" name="Google Shape;8;p1"/>
          <p:cNvSpPr txBox="1"/>
          <p:nvPr>
            <p:ph type="sldNum" idx="12"/>
          </p:nvPr>
        </p:nvSpPr>
        <p:spPr bwMode="auto">
          <a:xfrm>
            <a:off x="11296610" y="6217622"/>
            <a:ext cx="731599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D6AC228-84C2-5381-D245-D90273C6B61E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283899" name="Google Shape;125;p30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learn how to think algorithmically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46812635" name="Google Shape;196;p4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8973183" y="-3068779"/>
            <a:ext cx="24384034" cy="13716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92373061" name="Google Shape;197;p43"/>
          <p:cNvCxnSpPr>
            <a:cxnSpLocks/>
          </p:cNvCxnSpPr>
          <p:nvPr/>
        </p:nvCxnSpPr>
        <p:spPr bwMode="auto">
          <a:xfrm>
            <a:off x="7416799" y="12191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27094" name="Google Shape;198;p43"/>
          <p:cNvCxnSpPr>
            <a:cxnSpLocks/>
          </p:cNvCxnSpPr>
          <p:nvPr/>
        </p:nvCxnSpPr>
        <p:spPr bwMode="auto">
          <a:xfrm>
            <a:off x="4876799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8311621" name="Google Shape;199;p43"/>
          <p:cNvCxnSpPr>
            <a:cxnSpLocks/>
          </p:cNvCxnSpPr>
          <p:nvPr/>
        </p:nvCxnSpPr>
        <p:spPr bwMode="auto">
          <a:xfrm>
            <a:off x="6095999" y="1242482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754591" name="Google Shape;200;p43"/>
          <p:cNvCxnSpPr>
            <a:cxnSpLocks/>
          </p:cNvCxnSpPr>
          <p:nvPr/>
        </p:nvCxnSpPr>
        <p:spPr bwMode="auto">
          <a:xfrm>
            <a:off x="5486400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591551" name="Google Shape;201;p43"/>
          <p:cNvCxnSpPr>
            <a:cxnSpLocks/>
          </p:cNvCxnSpPr>
          <p:nvPr/>
        </p:nvCxnSpPr>
        <p:spPr bwMode="auto">
          <a:xfrm>
            <a:off x="6718299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220407" name="Google Shape;202;p43"/>
          <p:cNvCxnSpPr>
            <a:cxnSpLocks/>
          </p:cNvCxnSpPr>
          <p:nvPr/>
        </p:nvCxnSpPr>
        <p:spPr bwMode="auto">
          <a:xfrm>
            <a:off x="5181599" y="12191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0131405" name="Google Shape;203;p43"/>
          <p:cNvCxnSpPr>
            <a:cxnSpLocks/>
          </p:cNvCxnSpPr>
          <p:nvPr/>
        </p:nvCxnSpPr>
        <p:spPr bwMode="auto">
          <a:xfrm>
            <a:off x="5791199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6735106" name="Google Shape;204;p43"/>
          <p:cNvCxnSpPr>
            <a:cxnSpLocks/>
          </p:cNvCxnSpPr>
          <p:nvPr/>
        </p:nvCxnSpPr>
        <p:spPr bwMode="auto">
          <a:xfrm>
            <a:off x="6400800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946902" name="Google Shape;205;p43"/>
          <p:cNvCxnSpPr>
            <a:cxnSpLocks/>
          </p:cNvCxnSpPr>
          <p:nvPr/>
        </p:nvCxnSpPr>
        <p:spPr bwMode="auto">
          <a:xfrm>
            <a:off x="7060691" y="1231799"/>
            <a:ext cx="0" cy="439439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425282" name="Google Shape;206;p43"/>
          <p:cNvCxnSpPr>
            <a:cxnSpLocks/>
          </p:cNvCxnSpPr>
          <p:nvPr/>
        </p:nvCxnSpPr>
        <p:spPr bwMode="auto">
          <a:xfrm>
            <a:off x="4851399" y="12424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849038" name="Google Shape;207;p43"/>
          <p:cNvCxnSpPr>
            <a:cxnSpLocks/>
          </p:cNvCxnSpPr>
          <p:nvPr/>
        </p:nvCxnSpPr>
        <p:spPr bwMode="auto">
          <a:xfrm>
            <a:off x="4851399" y="34163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614297" name="Google Shape;208;p43"/>
          <p:cNvCxnSpPr>
            <a:cxnSpLocks/>
          </p:cNvCxnSpPr>
          <p:nvPr/>
        </p:nvCxnSpPr>
        <p:spPr bwMode="auto">
          <a:xfrm>
            <a:off x="4851399" y="56135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543204" name="Google Shape;209;p43"/>
          <p:cNvCxnSpPr>
            <a:cxnSpLocks/>
          </p:cNvCxnSpPr>
          <p:nvPr/>
        </p:nvCxnSpPr>
        <p:spPr bwMode="auto">
          <a:xfrm>
            <a:off x="4851399" y="23495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808624" name="Google Shape;210;p43"/>
          <p:cNvCxnSpPr>
            <a:cxnSpLocks/>
          </p:cNvCxnSpPr>
          <p:nvPr/>
        </p:nvCxnSpPr>
        <p:spPr bwMode="auto">
          <a:xfrm>
            <a:off x="4851399" y="28829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4293" name="Google Shape;211;p43"/>
          <p:cNvCxnSpPr>
            <a:cxnSpLocks/>
          </p:cNvCxnSpPr>
          <p:nvPr/>
        </p:nvCxnSpPr>
        <p:spPr bwMode="auto">
          <a:xfrm>
            <a:off x="4851399" y="1790784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58754" name="Google Shape;212;p43"/>
          <p:cNvCxnSpPr>
            <a:cxnSpLocks/>
          </p:cNvCxnSpPr>
          <p:nvPr/>
        </p:nvCxnSpPr>
        <p:spPr bwMode="auto">
          <a:xfrm>
            <a:off x="4851399" y="15113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1936869" name="Google Shape;213;p43"/>
          <p:cNvCxnSpPr>
            <a:cxnSpLocks/>
          </p:cNvCxnSpPr>
          <p:nvPr/>
        </p:nvCxnSpPr>
        <p:spPr bwMode="auto">
          <a:xfrm>
            <a:off x="4851399" y="20701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527326" name="Google Shape;214;p43"/>
          <p:cNvCxnSpPr>
            <a:cxnSpLocks/>
          </p:cNvCxnSpPr>
          <p:nvPr/>
        </p:nvCxnSpPr>
        <p:spPr bwMode="auto">
          <a:xfrm>
            <a:off x="4851399" y="26162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783400" name="Google Shape;215;p43"/>
          <p:cNvCxnSpPr>
            <a:cxnSpLocks/>
          </p:cNvCxnSpPr>
          <p:nvPr/>
        </p:nvCxnSpPr>
        <p:spPr bwMode="auto">
          <a:xfrm>
            <a:off x="4851399" y="3162384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217502" name="Google Shape;216;p43"/>
          <p:cNvCxnSpPr>
            <a:cxnSpLocks/>
          </p:cNvCxnSpPr>
          <p:nvPr/>
        </p:nvCxnSpPr>
        <p:spPr bwMode="auto">
          <a:xfrm>
            <a:off x="4851399" y="4527684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675881" name="Google Shape;217;p43"/>
          <p:cNvCxnSpPr>
            <a:cxnSpLocks/>
          </p:cNvCxnSpPr>
          <p:nvPr/>
        </p:nvCxnSpPr>
        <p:spPr bwMode="auto">
          <a:xfrm>
            <a:off x="4851399" y="50610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3012103" name="Google Shape;218;p43"/>
          <p:cNvCxnSpPr>
            <a:cxnSpLocks/>
          </p:cNvCxnSpPr>
          <p:nvPr/>
        </p:nvCxnSpPr>
        <p:spPr bwMode="auto">
          <a:xfrm>
            <a:off x="4851399" y="39942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178606" name="Google Shape;219;p43"/>
          <p:cNvCxnSpPr>
            <a:cxnSpLocks/>
          </p:cNvCxnSpPr>
          <p:nvPr/>
        </p:nvCxnSpPr>
        <p:spPr bwMode="auto">
          <a:xfrm>
            <a:off x="4851399" y="36894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735258" name="Google Shape;220;p43"/>
          <p:cNvCxnSpPr>
            <a:cxnSpLocks/>
          </p:cNvCxnSpPr>
          <p:nvPr/>
        </p:nvCxnSpPr>
        <p:spPr bwMode="auto">
          <a:xfrm>
            <a:off x="4851399" y="42482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852403" name="Google Shape;221;p43"/>
          <p:cNvCxnSpPr>
            <a:cxnSpLocks/>
          </p:cNvCxnSpPr>
          <p:nvPr/>
        </p:nvCxnSpPr>
        <p:spPr bwMode="auto">
          <a:xfrm>
            <a:off x="4851399" y="47943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787452" name="Google Shape;222;p43"/>
          <p:cNvCxnSpPr>
            <a:cxnSpLocks/>
          </p:cNvCxnSpPr>
          <p:nvPr/>
        </p:nvCxnSpPr>
        <p:spPr bwMode="auto">
          <a:xfrm>
            <a:off x="4851399" y="5340483"/>
            <a:ext cx="2590799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540688663" name="Google Shape;227;p44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223164281" name=""/>
          <p:cNvSpPr/>
          <p:nvPr/>
        </p:nvSpPr>
        <p:spPr bwMode="auto">
          <a:xfrm>
            <a:off x="1074907" y="1154545"/>
            <a:ext cx="1258453" cy="1223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528"/>
                </a:moveTo>
                <a:cubicBezTo>
                  <a:pt x="1981" y="30566"/>
                  <a:pt x="3566" y="33011"/>
                  <a:pt x="5548" y="36271"/>
                </a:cubicBezTo>
                <a:cubicBezTo>
                  <a:pt x="6737" y="38716"/>
                  <a:pt x="7926" y="41162"/>
                  <a:pt x="8719" y="43200"/>
                </a:cubicBezTo>
                <a:cubicBezTo>
                  <a:pt x="10700" y="42792"/>
                  <a:pt x="24176" y="25267"/>
                  <a:pt x="33688" y="12226"/>
                </a:cubicBezTo>
                <a:quadBezTo>
                  <a:pt x="41218" y="2445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2678659" name=""/>
          <p:cNvSpPr/>
          <p:nvPr/>
        </p:nvSpPr>
        <p:spPr bwMode="auto">
          <a:xfrm>
            <a:off x="2864453" y="1674090"/>
            <a:ext cx="727362" cy="438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421"/>
                </a:moveTo>
                <a:cubicBezTo>
                  <a:pt x="6857" y="38652"/>
                  <a:pt x="10971" y="43200"/>
                  <a:pt x="14400" y="42063"/>
                </a:cubicBezTo>
                <a:cubicBezTo>
                  <a:pt x="20571" y="36378"/>
                  <a:pt x="30857" y="20463"/>
                  <a:pt x="36342" y="11368"/>
                </a:cubicBezTo>
                <a:quadBezTo>
                  <a:pt x="41142" y="341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140640" name=""/>
          <p:cNvSpPr/>
          <p:nvPr/>
        </p:nvSpPr>
        <p:spPr bwMode="auto">
          <a:xfrm>
            <a:off x="4122907" y="1408543"/>
            <a:ext cx="1073726" cy="646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542"/>
                </a:moveTo>
                <a:cubicBezTo>
                  <a:pt x="1393" y="32400"/>
                  <a:pt x="2787" y="34714"/>
                  <a:pt x="5109" y="40114"/>
                </a:cubicBezTo>
                <a:cubicBezTo>
                  <a:pt x="7432" y="42428"/>
                  <a:pt x="10683" y="43200"/>
                  <a:pt x="13935" y="41657"/>
                </a:cubicBezTo>
                <a:cubicBezTo>
                  <a:pt x="21367" y="33942"/>
                  <a:pt x="25083" y="28542"/>
                  <a:pt x="27406" y="24685"/>
                </a:cubicBezTo>
                <a:cubicBezTo>
                  <a:pt x="29264" y="21600"/>
                  <a:pt x="30658" y="19285"/>
                  <a:pt x="32516" y="16199"/>
                </a:cubicBezTo>
                <a:cubicBezTo>
                  <a:pt x="34374" y="13114"/>
                  <a:pt x="36696" y="10800"/>
                  <a:pt x="39483" y="6171"/>
                </a:cubicBezTo>
                <a:quadBezTo>
                  <a:pt x="41806" y="2314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7635936" name=""/>
          <p:cNvSpPr/>
          <p:nvPr/>
        </p:nvSpPr>
        <p:spPr bwMode="auto">
          <a:xfrm>
            <a:off x="1213453" y="1385453"/>
            <a:ext cx="438726" cy="334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0231" y="17875"/>
                  <a:pt x="17052" y="32772"/>
                  <a:pt x="19326" y="38731"/>
                </a:cubicBezTo>
                <a:cubicBezTo>
                  <a:pt x="23873" y="43200"/>
                  <a:pt x="27284" y="38731"/>
                  <a:pt x="31831" y="31282"/>
                </a:cubicBezTo>
                <a:cubicBezTo>
                  <a:pt x="36378" y="20855"/>
                  <a:pt x="40926" y="11917"/>
                  <a:pt x="43200" y="5958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1022438" name=""/>
          <p:cNvSpPr/>
          <p:nvPr/>
        </p:nvSpPr>
        <p:spPr bwMode="auto">
          <a:xfrm>
            <a:off x="2587362" y="1189181"/>
            <a:ext cx="842817" cy="519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0720"/>
                </a:moveTo>
                <a:cubicBezTo>
                  <a:pt x="3550" y="34560"/>
                  <a:pt x="7101" y="38399"/>
                  <a:pt x="10652" y="41280"/>
                </a:cubicBezTo>
                <a:cubicBezTo>
                  <a:pt x="14202" y="43200"/>
                  <a:pt x="17161" y="41280"/>
                  <a:pt x="23079" y="33599"/>
                </a:cubicBezTo>
                <a:cubicBezTo>
                  <a:pt x="35506" y="13440"/>
                  <a:pt x="40832" y="4800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2408384" name=""/>
          <p:cNvSpPr/>
          <p:nvPr/>
        </p:nvSpPr>
        <p:spPr bwMode="auto">
          <a:xfrm>
            <a:off x="4215271" y="1269998"/>
            <a:ext cx="669636" cy="230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5920"/>
                </a:moveTo>
                <a:cubicBezTo>
                  <a:pt x="4468" y="34560"/>
                  <a:pt x="9682" y="41040"/>
                  <a:pt x="14151" y="43200"/>
                </a:cubicBezTo>
                <a:cubicBezTo>
                  <a:pt x="25324" y="36719"/>
                  <a:pt x="30537" y="25920"/>
                  <a:pt x="36496" y="15120"/>
                </a:cubicBezTo>
                <a:quadBezTo>
                  <a:pt x="40220" y="6479"/>
                  <a:pt x="43200" y="0"/>
                </a:quadBezTo>
              </a:path>
            </a:pathLst>
          </a:custGeom>
          <a:noFill/>
          <a:ln w="216000">
            <a:solidFill>
              <a:srgbClr val="FFFC54">
                <a:alpha val="4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7528501" name=""/>
          <p:cNvSpPr/>
          <p:nvPr/>
        </p:nvSpPr>
        <p:spPr bwMode="auto">
          <a:xfrm>
            <a:off x="359090" y="1327726"/>
            <a:ext cx="126998" cy="34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43200"/>
                </a:moveTo>
                <a:quadBezTo>
                  <a:pt x="19636" y="14399"/>
                  <a:pt x="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631253" name=""/>
          <p:cNvSpPr/>
          <p:nvPr/>
        </p:nvSpPr>
        <p:spPr bwMode="auto">
          <a:xfrm>
            <a:off x="266726" y="1304635"/>
            <a:ext cx="300181" cy="92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3292" y="10800"/>
                  <a:pt x="23261" y="21600"/>
                  <a:pt x="34892" y="324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679510" name=""/>
          <p:cNvSpPr/>
          <p:nvPr/>
        </p:nvSpPr>
        <p:spPr bwMode="auto">
          <a:xfrm>
            <a:off x="405271" y="1189181"/>
            <a:ext cx="230907" cy="531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800" y="0"/>
                </a:moveTo>
                <a:cubicBezTo>
                  <a:pt x="17280" y="4695"/>
                  <a:pt x="25920" y="11269"/>
                  <a:pt x="32400" y="14086"/>
                </a:cubicBezTo>
                <a:cubicBezTo>
                  <a:pt x="38880" y="18782"/>
                  <a:pt x="43200" y="22539"/>
                  <a:pt x="36720" y="25356"/>
                </a:cubicBezTo>
                <a:cubicBezTo>
                  <a:pt x="25920" y="32869"/>
                  <a:pt x="17280" y="37565"/>
                  <a:pt x="8640" y="40382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1894155" name=""/>
          <p:cNvSpPr/>
          <p:nvPr/>
        </p:nvSpPr>
        <p:spPr bwMode="auto">
          <a:xfrm>
            <a:off x="809362" y="2678545"/>
            <a:ext cx="1062181" cy="819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6084"/>
                </a:moveTo>
                <a:cubicBezTo>
                  <a:pt x="939" y="8518"/>
                  <a:pt x="3286" y="13994"/>
                  <a:pt x="4226" y="16428"/>
                </a:cubicBezTo>
                <a:cubicBezTo>
                  <a:pt x="5165" y="20078"/>
                  <a:pt x="6104" y="22512"/>
                  <a:pt x="7513" y="24338"/>
                </a:cubicBezTo>
                <a:cubicBezTo>
                  <a:pt x="9391" y="26771"/>
                  <a:pt x="10799" y="29814"/>
                  <a:pt x="12678" y="35290"/>
                </a:cubicBezTo>
                <a:cubicBezTo>
                  <a:pt x="13617" y="37723"/>
                  <a:pt x="15026" y="40766"/>
                  <a:pt x="16904" y="43200"/>
                </a:cubicBezTo>
                <a:cubicBezTo>
                  <a:pt x="23947" y="36507"/>
                  <a:pt x="29582" y="27988"/>
                  <a:pt x="34278" y="19470"/>
                </a:cubicBezTo>
                <a:cubicBezTo>
                  <a:pt x="38973" y="9735"/>
                  <a:pt x="40382" y="5476"/>
                  <a:pt x="41791" y="2433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87307650" name="Google Shape;232;p45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537478039" name="Google Shape;237;p46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999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112915586" name=""/>
          <p:cNvSpPr/>
          <p:nvPr/>
        </p:nvSpPr>
        <p:spPr bwMode="auto">
          <a:xfrm>
            <a:off x="820908" y="2813817"/>
            <a:ext cx="634998" cy="1893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567" y="0"/>
                </a:moveTo>
                <a:cubicBezTo>
                  <a:pt x="5498" y="4214"/>
                  <a:pt x="1570" y="8429"/>
                  <a:pt x="0" y="13697"/>
                </a:cubicBezTo>
                <a:cubicBezTo>
                  <a:pt x="0" y="16595"/>
                  <a:pt x="785" y="18439"/>
                  <a:pt x="1570" y="20019"/>
                </a:cubicBezTo>
                <a:cubicBezTo>
                  <a:pt x="3141" y="21600"/>
                  <a:pt x="5498" y="22390"/>
                  <a:pt x="7854" y="23443"/>
                </a:cubicBezTo>
                <a:cubicBezTo>
                  <a:pt x="5498" y="24497"/>
                  <a:pt x="1570" y="24760"/>
                  <a:pt x="7854" y="25814"/>
                </a:cubicBezTo>
                <a:cubicBezTo>
                  <a:pt x="13352" y="27395"/>
                  <a:pt x="16494" y="28975"/>
                  <a:pt x="19636" y="30556"/>
                </a:cubicBezTo>
                <a:cubicBezTo>
                  <a:pt x="22778" y="33190"/>
                  <a:pt x="23563" y="35034"/>
                  <a:pt x="24349" y="37141"/>
                </a:cubicBezTo>
                <a:cubicBezTo>
                  <a:pt x="25919" y="38985"/>
                  <a:pt x="29847" y="41092"/>
                  <a:pt x="32203" y="41882"/>
                </a:cubicBezTo>
                <a:cubicBezTo>
                  <a:pt x="35345" y="42673"/>
                  <a:pt x="39272" y="4320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088658" name=""/>
          <p:cNvSpPr/>
          <p:nvPr/>
        </p:nvSpPr>
        <p:spPr bwMode="auto">
          <a:xfrm>
            <a:off x="11546635" y="2779181"/>
            <a:ext cx="542635" cy="1720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9"/>
                </a:moveTo>
                <a:cubicBezTo>
                  <a:pt x="8272" y="0"/>
                  <a:pt x="14706" y="0"/>
                  <a:pt x="22059" y="289"/>
                </a:cubicBezTo>
                <a:cubicBezTo>
                  <a:pt x="25736" y="869"/>
                  <a:pt x="29412" y="1449"/>
                  <a:pt x="32170" y="2899"/>
                </a:cubicBezTo>
                <a:cubicBezTo>
                  <a:pt x="34008" y="4638"/>
                  <a:pt x="34008" y="6668"/>
                  <a:pt x="33089" y="10147"/>
                </a:cubicBezTo>
                <a:cubicBezTo>
                  <a:pt x="31251" y="12177"/>
                  <a:pt x="31251" y="13626"/>
                  <a:pt x="31251" y="15656"/>
                </a:cubicBezTo>
                <a:cubicBezTo>
                  <a:pt x="31251" y="17685"/>
                  <a:pt x="34927" y="18845"/>
                  <a:pt x="38604" y="19715"/>
                </a:cubicBezTo>
                <a:cubicBezTo>
                  <a:pt x="43200" y="19715"/>
                  <a:pt x="40442" y="20875"/>
                  <a:pt x="37685" y="22324"/>
                </a:cubicBezTo>
                <a:cubicBezTo>
                  <a:pt x="32170" y="24354"/>
                  <a:pt x="30331" y="25514"/>
                  <a:pt x="27574" y="26673"/>
                </a:cubicBezTo>
                <a:cubicBezTo>
                  <a:pt x="26655" y="28993"/>
                  <a:pt x="28493" y="31602"/>
                  <a:pt x="32170" y="33342"/>
                </a:cubicBezTo>
                <a:cubicBezTo>
                  <a:pt x="34927" y="34791"/>
                  <a:pt x="37685" y="36821"/>
                  <a:pt x="38604" y="38561"/>
                </a:cubicBezTo>
                <a:cubicBezTo>
                  <a:pt x="34927" y="40590"/>
                  <a:pt x="29412" y="42330"/>
                  <a:pt x="26655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620130" name=""/>
          <p:cNvSpPr/>
          <p:nvPr/>
        </p:nvSpPr>
        <p:spPr bwMode="auto">
          <a:xfrm>
            <a:off x="740090" y="2686817"/>
            <a:ext cx="854362" cy="2297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8681" y="0"/>
                </a:moveTo>
                <a:cubicBezTo>
                  <a:pt x="15178" y="1085"/>
                  <a:pt x="8756" y="3690"/>
                  <a:pt x="5254" y="6295"/>
                </a:cubicBezTo>
                <a:cubicBezTo>
                  <a:pt x="1167" y="9985"/>
                  <a:pt x="0" y="12156"/>
                  <a:pt x="0" y="14544"/>
                </a:cubicBezTo>
                <a:cubicBezTo>
                  <a:pt x="0" y="15630"/>
                  <a:pt x="2335" y="17149"/>
                  <a:pt x="4670" y="18235"/>
                </a:cubicBezTo>
                <a:cubicBezTo>
                  <a:pt x="7005" y="19103"/>
                  <a:pt x="11091" y="20840"/>
                  <a:pt x="12843" y="21708"/>
                </a:cubicBezTo>
                <a:cubicBezTo>
                  <a:pt x="14594" y="22793"/>
                  <a:pt x="15762" y="23879"/>
                  <a:pt x="13427" y="26050"/>
                </a:cubicBezTo>
                <a:cubicBezTo>
                  <a:pt x="11091" y="26918"/>
                  <a:pt x="6421" y="28221"/>
                  <a:pt x="3502" y="29089"/>
                </a:cubicBezTo>
                <a:cubicBezTo>
                  <a:pt x="1167" y="29523"/>
                  <a:pt x="5837" y="29957"/>
                  <a:pt x="8756" y="30391"/>
                </a:cubicBezTo>
                <a:cubicBezTo>
                  <a:pt x="12843" y="31477"/>
                  <a:pt x="14594" y="32128"/>
                  <a:pt x="16929" y="33648"/>
                </a:cubicBezTo>
                <a:cubicBezTo>
                  <a:pt x="18097" y="34950"/>
                  <a:pt x="19848" y="36253"/>
                  <a:pt x="22183" y="38207"/>
                </a:cubicBezTo>
                <a:cubicBezTo>
                  <a:pt x="23935" y="39509"/>
                  <a:pt x="27437" y="41246"/>
                  <a:pt x="29772" y="42114"/>
                </a:cubicBezTo>
                <a:cubicBezTo>
                  <a:pt x="33859" y="42982"/>
                  <a:pt x="37362" y="43200"/>
                  <a:pt x="40281" y="432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994829" name=""/>
          <p:cNvSpPr/>
          <p:nvPr/>
        </p:nvSpPr>
        <p:spPr bwMode="auto">
          <a:xfrm>
            <a:off x="11604362" y="2709907"/>
            <a:ext cx="761999" cy="2031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3272" y="245"/>
                  <a:pt x="9163" y="736"/>
                  <a:pt x="15709" y="1718"/>
                </a:cubicBezTo>
                <a:cubicBezTo>
                  <a:pt x="19636" y="2209"/>
                  <a:pt x="23563" y="3190"/>
                  <a:pt x="26181" y="3681"/>
                </a:cubicBezTo>
                <a:cubicBezTo>
                  <a:pt x="28799" y="4663"/>
                  <a:pt x="31418" y="5890"/>
                  <a:pt x="33381" y="6872"/>
                </a:cubicBezTo>
                <a:cubicBezTo>
                  <a:pt x="34036" y="9327"/>
                  <a:pt x="34036" y="10799"/>
                  <a:pt x="34036" y="12027"/>
                </a:cubicBezTo>
                <a:cubicBezTo>
                  <a:pt x="32727" y="13500"/>
                  <a:pt x="32072" y="14727"/>
                  <a:pt x="30763" y="16200"/>
                </a:cubicBezTo>
                <a:cubicBezTo>
                  <a:pt x="30763" y="17427"/>
                  <a:pt x="33381" y="18409"/>
                  <a:pt x="36654" y="18899"/>
                </a:cubicBezTo>
                <a:cubicBezTo>
                  <a:pt x="39927" y="19145"/>
                  <a:pt x="43200" y="19390"/>
                  <a:pt x="43200" y="21354"/>
                </a:cubicBezTo>
                <a:cubicBezTo>
                  <a:pt x="41236" y="22336"/>
                  <a:pt x="39927" y="23318"/>
                  <a:pt x="35999" y="24790"/>
                </a:cubicBezTo>
                <a:cubicBezTo>
                  <a:pt x="34036" y="26018"/>
                  <a:pt x="30109" y="28227"/>
                  <a:pt x="28145" y="29700"/>
                </a:cubicBezTo>
                <a:cubicBezTo>
                  <a:pt x="24872" y="32154"/>
                  <a:pt x="22909" y="34363"/>
                  <a:pt x="21599" y="36327"/>
                </a:cubicBezTo>
                <a:cubicBezTo>
                  <a:pt x="20290" y="38536"/>
                  <a:pt x="18981" y="40500"/>
                  <a:pt x="18327" y="41727"/>
                </a:cubicBezTo>
                <a:lnTo>
                  <a:pt x="15709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8996632" name=""/>
          <p:cNvSpPr/>
          <p:nvPr/>
        </p:nvSpPr>
        <p:spPr bwMode="auto">
          <a:xfrm>
            <a:off x="2171726" y="3852907"/>
            <a:ext cx="277089" cy="11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6199" y="0"/>
                  <a:pt x="32399" y="4320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4505123" name=""/>
          <p:cNvSpPr/>
          <p:nvPr/>
        </p:nvSpPr>
        <p:spPr bwMode="auto">
          <a:xfrm>
            <a:off x="3741907" y="3899090"/>
            <a:ext cx="265543" cy="23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8782" y="21600"/>
                  <a:pt x="33808" y="4320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144318" name=""/>
          <p:cNvSpPr/>
          <p:nvPr/>
        </p:nvSpPr>
        <p:spPr bwMode="auto">
          <a:xfrm>
            <a:off x="5150453" y="3945271"/>
            <a:ext cx="507998" cy="69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909" y="0"/>
                  <a:pt x="12763" y="7199"/>
                  <a:pt x="20618" y="21600"/>
                </a:cubicBezTo>
                <a:cubicBezTo>
                  <a:pt x="26509" y="28800"/>
                  <a:pt x="32399" y="36000"/>
                  <a:pt x="38290" y="432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4949896" name=""/>
          <p:cNvSpPr/>
          <p:nvPr/>
        </p:nvSpPr>
        <p:spPr bwMode="auto">
          <a:xfrm>
            <a:off x="6755271" y="3945271"/>
            <a:ext cx="496453" cy="11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5069" y="0"/>
                  <a:pt x="25116" y="43200"/>
                  <a:pt x="32148" y="43200"/>
                </a:cubicBezTo>
                <a:quadBezTo>
                  <a:pt x="38176" y="4320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8471601" name=""/>
          <p:cNvSpPr/>
          <p:nvPr/>
        </p:nvSpPr>
        <p:spPr bwMode="auto">
          <a:xfrm>
            <a:off x="8198453" y="3783636"/>
            <a:ext cx="392545" cy="23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6517" y="21600"/>
                  <a:pt x="33035" y="4320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0344852" name=""/>
          <p:cNvSpPr/>
          <p:nvPr/>
        </p:nvSpPr>
        <p:spPr bwMode="auto">
          <a:xfrm>
            <a:off x="9791725" y="3864453"/>
            <a:ext cx="415635" cy="34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799"/>
                </a:moveTo>
                <a:cubicBezTo>
                  <a:pt x="7199" y="43200"/>
                  <a:pt x="15599" y="43200"/>
                  <a:pt x="21600" y="43200"/>
                </a:cubicBezTo>
                <a:cubicBezTo>
                  <a:pt x="27600" y="43200"/>
                  <a:pt x="36000" y="14400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275402" name=""/>
          <p:cNvSpPr/>
          <p:nvPr/>
        </p:nvSpPr>
        <p:spPr bwMode="auto">
          <a:xfrm>
            <a:off x="1732998" y="3356453"/>
            <a:ext cx="900543" cy="126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430" y="3927"/>
                  <a:pt x="8861" y="7854"/>
                  <a:pt x="12184" y="11781"/>
                </a:cubicBezTo>
                <a:cubicBezTo>
                  <a:pt x="17723" y="15709"/>
                  <a:pt x="20492" y="15709"/>
                  <a:pt x="23815" y="19636"/>
                </a:cubicBezTo>
                <a:cubicBezTo>
                  <a:pt x="27138" y="19636"/>
                  <a:pt x="29353" y="27490"/>
                  <a:pt x="32123" y="31418"/>
                </a:cubicBezTo>
                <a:cubicBezTo>
                  <a:pt x="36000" y="39272"/>
                  <a:pt x="40430" y="4320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2136692" name=""/>
          <p:cNvSpPr/>
          <p:nvPr/>
        </p:nvSpPr>
        <p:spPr bwMode="auto">
          <a:xfrm>
            <a:off x="1271181" y="4002998"/>
            <a:ext cx="623453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600" y="11314"/>
                </a:moveTo>
                <a:cubicBezTo>
                  <a:pt x="6400" y="15428"/>
                  <a:pt x="2400" y="22628"/>
                  <a:pt x="800" y="27771"/>
                </a:cubicBezTo>
                <a:cubicBezTo>
                  <a:pt x="0" y="33942"/>
                  <a:pt x="1600" y="40114"/>
                  <a:pt x="7200" y="42171"/>
                </a:cubicBezTo>
                <a:cubicBezTo>
                  <a:pt x="12000" y="43200"/>
                  <a:pt x="16800" y="43200"/>
                  <a:pt x="24800" y="42171"/>
                </a:cubicBezTo>
                <a:cubicBezTo>
                  <a:pt x="29600" y="41142"/>
                  <a:pt x="34399" y="38057"/>
                  <a:pt x="40000" y="33942"/>
                </a:cubicBezTo>
                <a:cubicBezTo>
                  <a:pt x="41600" y="28799"/>
                  <a:pt x="43200" y="20571"/>
                  <a:pt x="43200" y="11314"/>
                </a:cubicBezTo>
                <a:cubicBezTo>
                  <a:pt x="40800" y="5142"/>
                  <a:pt x="36800" y="2057"/>
                  <a:pt x="29600" y="0"/>
                </a:cubicBezTo>
                <a:cubicBezTo>
                  <a:pt x="24800" y="0"/>
                  <a:pt x="20800" y="0"/>
                  <a:pt x="16800" y="1028"/>
                </a:cubicBezTo>
                <a:cubicBezTo>
                  <a:pt x="12800" y="3085"/>
                  <a:pt x="8800" y="5142"/>
                  <a:pt x="4800" y="7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7249856" name=""/>
          <p:cNvSpPr/>
          <p:nvPr/>
        </p:nvSpPr>
        <p:spPr bwMode="auto">
          <a:xfrm>
            <a:off x="2979907" y="3841362"/>
            <a:ext cx="404090" cy="577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3327"/>
                </a:moveTo>
                <a:cubicBezTo>
                  <a:pt x="4937" y="19007"/>
                  <a:pt x="7405" y="12959"/>
                  <a:pt x="9874" y="8639"/>
                </a:cubicBezTo>
                <a:cubicBezTo>
                  <a:pt x="12342" y="3455"/>
                  <a:pt x="14811" y="0"/>
                  <a:pt x="17280" y="6047"/>
                </a:cubicBezTo>
                <a:cubicBezTo>
                  <a:pt x="18514" y="11232"/>
                  <a:pt x="19748" y="17279"/>
                  <a:pt x="20982" y="21599"/>
                </a:cubicBezTo>
                <a:cubicBezTo>
                  <a:pt x="23451" y="26784"/>
                  <a:pt x="23451" y="31104"/>
                  <a:pt x="19748" y="36288"/>
                </a:cubicBezTo>
                <a:cubicBezTo>
                  <a:pt x="16045" y="38880"/>
                  <a:pt x="11108" y="40608"/>
                  <a:pt x="6171" y="43200"/>
                </a:cubicBezTo>
                <a:cubicBezTo>
                  <a:pt x="22217" y="39744"/>
                  <a:pt x="34559" y="38016"/>
                  <a:pt x="43200" y="37151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3271318" name=""/>
          <p:cNvSpPr/>
          <p:nvPr/>
        </p:nvSpPr>
        <p:spPr bwMode="auto">
          <a:xfrm>
            <a:off x="2090907" y="4510998"/>
            <a:ext cx="681181" cy="404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5376" y="0"/>
                </a:moveTo>
                <a:cubicBezTo>
                  <a:pt x="21966" y="13577"/>
                  <a:pt x="26359" y="20982"/>
                  <a:pt x="31484" y="27154"/>
                </a:cubicBezTo>
                <a:cubicBezTo>
                  <a:pt x="38074" y="35794"/>
                  <a:pt x="40271" y="39497"/>
                  <a:pt x="43200" y="43200"/>
                </a:cubicBezTo>
                <a:cubicBezTo>
                  <a:pt x="36610" y="41965"/>
                  <a:pt x="25627" y="35794"/>
                  <a:pt x="21233" y="32091"/>
                </a:cubicBezTo>
                <a:cubicBezTo>
                  <a:pt x="18305" y="29622"/>
                  <a:pt x="13179" y="27154"/>
                  <a:pt x="10250" y="24685"/>
                </a:cubicBezTo>
                <a:cubicBezTo>
                  <a:pt x="3661" y="24685"/>
                  <a:pt x="0" y="24685"/>
                  <a:pt x="5125" y="27154"/>
                </a:cubicBezTo>
                <a:cubicBezTo>
                  <a:pt x="10250" y="27154"/>
                  <a:pt x="15376" y="27154"/>
                  <a:pt x="19037" y="27154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228485" name=""/>
          <p:cNvSpPr/>
          <p:nvPr/>
        </p:nvSpPr>
        <p:spPr bwMode="auto">
          <a:xfrm>
            <a:off x="1236543" y="1555362"/>
            <a:ext cx="923635" cy="623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9600"/>
                </a:moveTo>
                <a:cubicBezTo>
                  <a:pt x="1079" y="36000"/>
                  <a:pt x="2159" y="39200"/>
                  <a:pt x="4859" y="43200"/>
                </a:cubicBezTo>
                <a:cubicBezTo>
                  <a:pt x="16200" y="40000"/>
                  <a:pt x="30239" y="23199"/>
                  <a:pt x="41580" y="4000"/>
                </a:cubicBezTo>
                <a:lnTo>
                  <a:pt x="43199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16655" name=""/>
          <p:cNvSpPr/>
          <p:nvPr/>
        </p:nvSpPr>
        <p:spPr bwMode="auto">
          <a:xfrm>
            <a:off x="2691271" y="1797817"/>
            <a:ext cx="888998" cy="404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388"/>
                </a:moveTo>
                <a:cubicBezTo>
                  <a:pt x="2805" y="33325"/>
                  <a:pt x="5610" y="38262"/>
                  <a:pt x="8415" y="41965"/>
                </a:cubicBezTo>
                <a:cubicBezTo>
                  <a:pt x="16831" y="43200"/>
                  <a:pt x="24685" y="35794"/>
                  <a:pt x="37028" y="14811"/>
                </a:cubicBezTo>
                <a:quadBezTo>
                  <a:pt x="40955" y="6171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4527745" name=""/>
          <p:cNvSpPr/>
          <p:nvPr/>
        </p:nvSpPr>
        <p:spPr bwMode="auto">
          <a:xfrm>
            <a:off x="4526998" y="1116635"/>
            <a:ext cx="1096817" cy="1212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8674"/>
                </a:moveTo>
                <a:cubicBezTo>
                  <a:pt x="2273" y="40731"/>
                  <a:pt x="4547" y="42377"/>
                  <a:pt x="6821" y="43200"/>
                </a:cubicBezTo>
                <a:cubicBezTo>
                  <a:pt x="10458" y="41965"/>
                  <a:pt x="19098" y="33737"/>
                  <a:pt x="34560" y="13988"/>
                </a:cubicBezTo>
                <a:quadBezTo>
                  <a:pt x="41835" y="2057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499057" name=""/>
          <p:cNvSpPr/>
          <p:nvPr/>
        </p:nvSpPr>
        <p:spPr bwMode="auto">
          <a:xfrm>
            <a:off x="4319181" y="3818271"/>
            <a:ext cx="623453" cy="658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399" y="7578"/>
                </a:moveTo>
                <a:cubicBezTo>
                  <a:pt x="16000" y="3031"/>
                  <a:pt x="19199" y="757"/>
                  <a:pt x="24799" y="0"/>
                </a:cubicBezTo>
                <a:cubicBezTo>
                  <a:pt x="29600" y="3789"/>
                  <a:pt x="30400" y="9094"/>
                  <a:pt x="24799" y="20463"/>
                </a:cubicBezTo>
                <a:cubicBezTo>
                  <a:pt x="17600" y="28042"/>
                  <a:pt x="10399" y="34105"/>
                  <a:pt x="3200" y="37894"/>
                </a:cubicBezTo>
                <a:cubicBezTo>
                  <a:pt x="0" y="40168"/>
                  <a:pt x="3200" y="41684"/>
                  <a:pt x="11200" y="41684"/>
                </a:cubicBezTo>
                <a:cubicBezTo>
                  <a:pt x="21600" y="42442"/>
                  <a:pt x="34400" y="43200"/>
                  <a:pt x="39200" y="432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439936" name=""/>
          <p:cNvSpPr/>
          <p:nvPr/>
        </p:nvSpPr>
        <p:spPr bwMode="auto">
          <a:xfrm>
            <a:off x="1409726" y="654817"/>
            <a:ext cx="507998" cy="323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0057"/>
                </a:moveTo>
                <a:cubicBezTo>
                  <a:pt x="6872" y="30857"/>
                  <a:pt x="11781" y="38571"/>
                  <a:pt x="14727" y="43200"/>
                </a:cubicBezTo>
                <a:cubicBezTo>
                  <a:pt x="20618" y="38571"/>
                  <a:pt x="24545" y="30857"/>
                  <a:pt x="28472" y="23142"/>
                </a:cubicBezTo>
                <a:cubicBezTo>
                  <a:pt x="34363" y="13885"/>
                  <a:pt x="39272" y="6171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7703841" name=""/>
          <p:cNvSpPr/>
          <p:nvPr/>
        </p:nvSpPr>
        <p:spPr bwMode="auto">
          <a:xfrm>
            <a:off x="2725907" y="597090"/>
            <a:ext cx="473361" cy="230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5920"/>
                </a:moveTo>
                <a:cubicBezTo>
                  <a:pt x="4214" y="34560"/>
                  <a:pt x="7375" y="43200"/>
                  <a:pt x="14751" y="38880"/>
                </a:cubicBezTo>
                <a:cubicBezTo>
                  <a:pt x="20019" y="32400"/>
                  <a:pt x="23180" y="25920"/>
                  <a:pt x="28448" y="17280"/>
                </a:cubicBezTo>
                <a:cubicBezTo>
                  <a:pt x="34770" y="8640"/>
                  <a:pt x="38985" y="4319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1292227" name=""/>
          <p:cNvSpPr/>
          <p:nvPr/>
        </p:nvSpPr>
        <p:spPr bwMode="auto">
          <a:xfrm>
            <a:off x="4042089" y="620181"/>
            <a:ext cx="842817" cy="300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8215"/>
                </a:moveTo>
                <a:cubicBezTo>
                  <a:pt x="2958" y="39876"/>
                  <a:pt x="6509" y="43200"/>
                  <a:pt x="11835" y="43200"/>
                </a:cubicBezTo>
                <a:cubicBezTo>
                  <a:pt x="16569" y="43200"/>
                  <a:pt x="26630" y="31569"/>
                  <a:pt x="32547" y="23261"/>
                </a:cubicBezTo>
                <a:cubicBezTo>
                  <a:pt x="36098" y="16615"/>
                  <a:pt x="39057" y="11630"/>
                  <a:pt x="41424" y="4984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863012" name=""/>
          <p:cNvSpPr/>
          <p:nvPr/>
        </p:nvSpPr>
        <p:spPr bwMode="auto">
          <a:xfrm>
            <a:off x="5646907" y="319998"/>
            <a:ext cx="865908" cy="542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0331"/>
                </a:moveTo>
                <a:cubicBezTo>
                  <a:pt x="2304" y="33089"/>
                  <a:pt x="4607" y="35846"/>
                  <a:pt x="7488" y="39523"/>
                </a:cubicBezTo>
                <a:cubicBezTo>
                  <a:pt x="9792" y="41361"/>
                  <a:pt x="12672" y="43200"/>
                  <a:pt x="19008" y="39523"/>
                </a:cubicBezTo>
                <a:cubicBezTo>
                  <a:pt x="32256" y="21140"/>
                  <a:pt x="37440" y="11948"/>
                  <a:pt x="41472" y="4595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741403" name=""/>
          <p:cNvSpPr/>
          <p:nvPr/>
        </p:nvSpPr>
        <p:spPr bwMode="auto">
          <a:xfrm>
            <a:off x="7320998" y="377726"/>
            <a:ext cx="819726" cy="300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6553"/>
                </a:moveTo>
                <a:cubicBezTo>
                  <a:pt x="6692" y="43200"/>
                  <a:pt x="13385" y="43200"/>
                  <a:pt x="24338" y="36553"/>
                </a:cubicBezTo>
                <a:cubicBezTo>
                  <a:pt x="30422" y="28246"/>
                  <a:pt x="34681" y="19938"/>
                  <a:pt x="38332" y="11630"/>
                </a:cubicBezTo>
                <a:quadBezTo>
                  <a:pt x="41374" y="4984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961823" name=""/>
          <p:cNvSpPr/>
          <p:nvPr/>
        </p:nvSpPr>
        <p:spPr bwMode="auto">
          <a:xfrm>
            <a:off x="8671817" y="493181"/>
            <a:ext cx="900543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2400"/>
                </a:moveTo>
                <a:cubicBezTo>
                  <a:pt x="3323" y="28800"/>
                  <a:pt x="7753" y="35200"/>
                  <a:pt x="15507" y="43200"/>
                </a:cubicBezTo>
                <a:cubicBezTo>
                  <a:pt x="20492" y="43200"/>
                  <a:pt x="27692" y="38400"/>
                  <a:pt x="32123" y="32000"/>
                </a:cubicBezTo>
                <a:cubicBezTo>
                  <a:pt x="37661" y="20800"/>
                  <a:pt x="40430" y="12800"/>
                  <a:pt x="42092" y="639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019597" name=""/>
          <p:cNvSpPr/>
          <p:nvPr/>
        </p:nvSpPr>
        <p:spPr bwMode="auto">
          <a:xfrm>
            <a:off x="1213453" y="1509181"/>
            <a:ext cx="634998" cy="369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6494" y="5400"/>
                </a:moveTo>
                <a:cubicBezTo>
                  <a:pt x="9425" y="8099"/>
                  <a:pt x="6283" y="10800"/>
                  <a:pt x="2356" y="16199"/>
                </a:cubicBezTo>
                <a:cubicBezTo>
                  <a:pt x="0" y="21599"/>
                  <a:pt x="2356" y="33749"/>
                  <a:pt x="4712" y="37800"/>
                </a:cubicBezTo>
                <a:cubicBezTo>
                  <a:pt x="10210" y="43200"/>
                  <a:pt x="15709" y="43200"/>
                  <a:pt x="18065" y="37800"/>
                </a:cubicBezTo>
                <a:cubicBezTo>
                  <a:pt x="21207" y="28349"/>
                  <a:pt x="21992" y="21599"/>
                  <a:pt x="22778" y="14849"/>
                </a:cubicBezTo>
                <a:cubicBezTo>
                  <a:pt x="22778" y="8099"/>
                  <a:pt x="22778" y="0"/>
                  <a:pt x="26705" y="5400"/>
                </a:cubicBezTo>
                <a:cubicBezTo>
                  <a:pt x="30632" y="13499"/>
                  <a:pt x="33774" y="17550"/>
                  <a:pt x="37701" y="17550"/>
                </a:cubicBezTo>
                <a:lnTo>
                  <a:pt x="43200" y="1349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333859" name=""/>
          <p:cNvSpPr/>
          <p:nvPr/>
        </p:nvSpPr>
        <p:spPr bwMode="auto">
          <a:xfrm>
            <a:off x="1732998" y="804907"/>
            <a:ext cx="496453" cy="796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018" y="33808"/>
                </a:moveTo>
                <a:cubicBezTo>
                  <a:pt x="8037" y="36939"/>
                  <a:pt x="12055" y="41321"/>
                  <a:pt x="15069" y="43200"/>
                </a:cubicBezTo>
                <a:cubicBezTo>
                  <a:pt x="11051" y="36313"/>
                  <a:pt x="9041" y="33182"/>
                  <a:pt x="7032" y="30678"/>
                </a:cubicBezTo>
                <a:cubicBezTo>
                  <a:pt x="6027" y="27547"/>
                  <a:pt x="3013" y="24417"/>
                  <a:pt x="0" y="21913"/>
                </a:cubicBezTo>
                <a:cubicBezTo>
                  <a:pt x="0" y="25043"/>
                  <a:pt x="2009" y="28173"/>
                  <a:pt x="4018" y="31304"/>
                </a:cubicBezTo>
                <a:cubicBezTo>
                  <a:pt x="6027" y="33808"/>
                  <a:pt x="10046" y="31304"/>
                  <a:pt x="12055" y="28173"/>
                </a:cubicBezTo>
                <a:cubicBezTo>
                  <a:pt x="15069" y="23165"/>
                  <a:pt x="20093" y="15652"/>
                  <a:pt x="24111" y="12521"/>
                </a:cubicBezTo>
                <a:cubicBezTo>
                  <a:pt x="27125" y="9391"/>
                  <a:pt x="33153" y="5634"/>
                  <a:pt x="36167" y="3756"/>
                </a:cubicBezTo>
                <a:quadBezTo>
                  <a:pt x="39181" y="1878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935371" name=""/>
          <p:cNvSpPr/>
          <p:nvPr/>
        </p:nvSpPr>
        <p:spPr bwMode="auto">
          <a:xfrm>
            <a:off x="1929271" y="1532271"/>
            <a:ext cx="634998" cy="138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1600"/>
                </a:moveTo>
                <a:cubicBezTo>
                  <a:pt x="3141" y="32399"/>
                  <a:pt x="8640" y="39599"/>
                  <a:pt x="13352" y="43200"/>
                </a:cubicBezTo>
                <a:cubicBezTo>
                  <a:pt x="19636" y="43200"/>
                  <a:pt x="24349" y="43200"/>
                  <a:pt x="29061" y="35999"/>
                </a:cubicBezTo>
                <a:cubicBezTo>
                  <a:pt x="32203" y="28799"/>
                  <a:pt x="36130" y="21600"/>
                  <a:pt x="39272" y="1439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786785" name=""/>
          <p:cNvSpPr/>
          <p:nvPr/>
        </p:nvSpPr>
        <p:spPr bwMode="auto">
          <a:xfrm>
            <a:off x="2437272" y="1001181"/>
            <a:ext cx="611907" cy="646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6171"/>
                </a:moveTo>
                <a:cubicBezTo>
                  <a:pt x="1630" y="2314"/>
                  <a:pt x="4075" y="0"/>
                  <a:pt x="10596" y="6942"/>
                </a:cubicBezTo>
                <a:cubicBezTo>
                  <a:pt x="13856" y="16200"/>
                  <a:pt x="16301" y="27771"/>
                  <a:pt x="17932" y="35485"/>
                </a:cubicBezTo>
                <a:cubicBezTo>
                  <a:pt x="18747" y="40114"/>
                  <a:pt x="15486" y="43200"/>
                  <a:pt x="11411" y="43200"/>
                </a:cubicBezTo>
                <a:cubicBezTo>
                  <a:pt x="27713" y="35485"/>
                  <a:pt x="35049" y="32400"/>
                  <a:pt x="39939" y="29314"/>
                </a:cubicBezTo>
                <a:lnTo>
                  <a:pt x="43200" y="27771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9200" name=""/>
          <p:cNvSpPr/>
          <p:nvPr/>
        </p:nvSpPr>
        <p:spPr bwMode="auto">
          <a:xfrm>
            <a:off x="2748998" y="516271"/>
            <a:ext cx="727362" cy="1131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5289"/>
                </a:moveTo>
                <a:cubicBezTo>
                  <a:pt x="3428" y="4408"/>
                  <a:pt x="9600" y="3085"/>
                  <a:pt x="16457" y="1322"/>
                </a:cubicBezTo>
                <a:cubicBezTo>
                  <a:pt x="20571" y="440"/>
                  <a:pt x="24685" y="0"/>
                  <a:pt x="27428" y="1763"/>
                </a:cubicBezTo>
                <a:cubicBezTo>
                  <a:pt x="30857" y="6612"/>
                  <a:pt x="33600" y="10138"/>
                  <a:pt x="35657" y="14106"/>
                </a:cubicBezTo>
                <a:cubicBezTo>
                  <a:pt x="37028" y="16310"/>
                  <a:pt x="38400" y="18955"/>
                  <a:pt x="39771" y="21159"/>
                </a:cubicBezTo>
                <a:cubicBezTo>
                  <a:pt x="41142" y="23804"/>
                  <a:pt x="41828" y="26448"/>
                  <a:pt x="43200" y="29093"/>
                </a:cubicBezTo>
                <a:cubicBezTo>
                  <a:pt x="43200" y="32179"/>
                  <a:pt x="42514" y="34824"/>
                  <a:pt x="36342" y="37469"/>
                </a:cubicBezTo>
                <a:quadBezTo>
                  <a:pt x="26742" y="39673"/>
                  <a:pt x="15771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02417" name=""/>
          <p:cNvSpPr/>
          <p:nvPr/>
        </p:nvSpPr>
        <p:spPr bwMode="auto">
          <a:xfrm>
            <a:off x="1028726" y="1878635"/>
            <a:ext cx="600362" cy="288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5723" y="8640"/>
                  <a:pt x="28246" y="19007"/>
                  <a:pt x="21600" y="27647"/>
                </a:cubicBezTo>
                <a:cubicBezTo>
                  <a:pt x="13292" y="36288"/>
                  <a:pt x="9138" y="39744"/>
                  <a:pt x="4984" y="43200"/>
                </a:cubicBezTo>
                <a:cubicBezTo>
                  <a:pt x="0" y="43200"/>
                  <a:pt x="10800" y="36288"/>
                  <a:pt x="16615" y="34559"/>
                </a:cubicBezTo>
                <a:quadBezTo>
                  <a:pt x="22430" y="32832"/>
                  <a:pt x="26584" y="29376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319315" name=""/>
          <p:cNvSpPr/>
          <p:nvPr/>
        </p:nvSpPr>
        <p:spPr bwMode="auto">
          <a:xfrm>
            <a:off x="1767636" y="4788090"/>
            <a:ext cx="5611089" cy="1073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5574"/>
                </a:moveTo>
                <a:cubicBezTo>
                  <a:pt x="533" y="8825"/>
                  <a:pt x="1777" y="14864"/>
                  <a:pt x="2488" y="18116"/>
                </a:cubicBezTo>
                <a:cubicBezTo>
                  <a:pt x="3377" y="20903"/>
                  <a:pt x="3822" y="21832"/>
                  <a:pt x="4266" y="22296"/>
                </a:cubicBezTo>
                <a:cubicBezTo>
                  <a:pt x="4888" y="21832"/>
                  <a:pt x="5422" y="20438"/>
                  <a:pt x="6400" y="16258"/>
                </a:cubicBezTo>
                <a:cubicBezTo>
                  <a:pt x="6933" y="12077"/>
                  <a:pt x="7466" y="6967"/>
                  <a:pt x="7644" y="4180"/>
                </a:cubicBezTo>
                <a:cubicBezTo>
                  <a:pt x="8355" y="6038"/>
                  <a:pt x="8977" y="14400"/>
                  <a:pt x="9422" y="19509"/>
                </a:cubicBezTo>
                <a:cubicBezTo>
                  <a:pt x="9688" y="23690"/>
                  <a:pt x="10044" y="27406"/>
                  <a:pt x="10222" y="29729"/>
                </a:cubicBezTo>
                <a:cubicBezTo>
                  <a:pt x="10488" y="32051"/>
                  <a:pt x="10844" y="34374"/>
                  <a:pt x="11111" y="36232"/>
                </a:cubicBezTo>
                <a:cubicBezTo>
                  <a:pt x="11555" y="38554"/>
                  <a:pt x="11911" y="39483"/>
                  <a:pt x="12355" y="40877"/>
                </a:cubicBezTo>
                <a:cubicBezTo>
                  <a:pt x="12711" y="42270"/>
                  <a:pt x="13155" y="42735"/>
                  <a:pt x="13955" y="43200"/>
                </a:cubicBezTo>
                <a:cubicBezTo>
                  <a:pt x="14577" y="42270"/>
                  <a:pt x="15466" y="40412"/>
                  <a:pt x="15822" y="39019"/>
                </a:cubicBezTo>
                <a:cubicBezTo>
                  <a:pt x="16355" y="36696"/>
                  <a:pt x="16799" y="34838"/>
                  <a:pt x="17333" y="29264"/>
                </a:cubicBezTo>
                <a:cubicBezTo>
                  <a:pt x="17777" y="24619"/>
                  <a:pt x="18133" y="20438"/>
                  <a:pt x="18666" y="14864"/>
                </a:cubicBezTo>
                <a:cubicBezTo>
                  <a:pt x="18933" y="12541"/>
                  <a:pt x="19200" y="10219"/>
                  <a:pt x="19377" y="7896"/>
                </a:cubicBezTo>
                <a:cubicBezTo>
                  <a:pt x="19911" y="10219"/>
                  <a:pt x="20977" y="17187"/>
                  <a:pt x="21688" y="21367"/>
                </a:cubicBezTo>
                <a:cubicBezTo>
                  <a:pt x="22399" y="25083"/>
                  <a:pt x="22755" y="26477"/>
                  <a:pt x="23377" y="29264"/>
                </a:cubicBezTo>
                <a:cubicBezTo>
                  <a:pt x="23911" y="30193"/>
                  <a:pt x="24622" y="31587"/>
                  <a:pt x="25955" y="32051"/>
                </a:cubicBezTo>
                <a:cubicBezTo>
                  <a:pt x="26844" y="31587"/>
                  <a:pt x="28000" y="29729"/>
                  <a:pt x="28533" y="28800"/>
                </a:cubicBezTo>
                <a:cubicBezTo>
                  <a:pt x="28888" y="27406"/>
                  <a:pt x="29422" y="25548"/>
                  <a:pt x="29777" y="23690"/>
                </a:cubicBezTo>
                <a:cubicBezTo>
                  <a:pt x="30133" y="21367"/>
                  <a:pt x="30311" y="18580"/>
                  <a:pt x="30577" y="14864"/>
                </a:cubicBezTo>
                <a:cubicBezTo>
                  <a:pt x="30577" y="12077"/>
                  <a:pt x="30577" y="9754"/>
                  <a:pt x="30488" y="7432"/>
                </a:cubicBezTo>
                <a:cubicBezTo>
                  <a:pt x="30488" y="5109"/>
                  <a:pt x="31111" y="6038"/>
                  <a:pt x="31555" y="8361"/>
                </a:cubicBezTo>
                <a:cubicBezTo>
                  <a:pt x="32177" y="12077"/>
                  <a:pt x="32444" y="14864"/>
                  <a:pt x="32888" y="18580"/>
                </a:cubicBezTo>
                <a:cubicBezTo>
                  <a:pt x="33244" y="20903"/>
                  <a:pt x="33688" y="22761"/>
                  <a:pt x="34488" y="25083"/>
                </a:cubicBezTo>
                <a:cubicBezTo>
                  <a:pt x="35111" y="26477"/>
                  <a:pt x="36177" y="27406"/>
                  <a:pt x="37066" y="27870"/>
                </a:cubicBezTo>
                <a:cubicBezTo>
                  <a:pt x="37955" y="27406"/>
                  <a:pt x="39111" y="25548"/>
                  <a:pt x="39644" y="24154"/>
                </a:cubicBezTo>
                <a:cubicBezTo>
                  <a:pt x="40177" y="22761"/>
                  <a:pt x="40711" y="19974"/>
                  <a:pt x="40977" y="16258"/>
                </a:cubicBezTo>
                <a:cubicBezTo>
                  <a:pt x="41066" y="13470"/>
                  <a:pt x="41244" y="10683"/>
                  <a:pt x="41422" y="8361"/>
                </a:cubicBezTo>
                <a:cubicBezTo>
                  <a:pt x="41600" y="5574"/>
                  <a:pt x="41600" y="3251"/>
                  <a:pt x="41600" y="929"/>
                </a:cubicBezTo>
                <a:cubicBezTo>
                  <a:pt x="42044" y="1393"/>
                  <a:pt x="42222" y="6038"/>
                  <a:pt x="42311" y="8825"/>
                </a:cubicBezTo>
                <a:cubicBezTo>
                  <a:pt x="42222" y="11148"/>
                  <a:pt x="41422" y="12541"/>
                  <a:pt x="40888" y="12541"/>
                </a:cubicBezTo>
                <a:cubicBezTo>
                  <a:pt x="40355" y="11612"/>
                  <a:pt x="39911" y="11148"/>
                  <a:pt x="39466" y="10683"/>
                </a:cubicBezTo>
                <a:cubicBezTo>
                  <a:pt x="40177" y="6967"/>
                  <a:pt x="41244" y="3251"/>
                  <a:pt x="41600" y="1393"/>
                </a:cubicBezTo>
                <a:cubicBezTo>
                  <a:pt x="41955" y="0"/>
                  <a:pt x="41511" y="1393"/>
                  <a:pt x="41244" y="3716"/>
                </a:cubicBezTo>
                <a:cubicBezTo>
                  <a:pt x="40977" y="6038"/>
                  <a:pt x="41066" y="8825"/>
                  <a:pt x="41600" y="9754"/>
                </a:cubicBezTo>
                <a:cubicBezTo>
                  <a:pt x="42222" y="9754"/>
                  <a:pt x="42755" y="10219"/>
                  <a:pt x="43200" y="1021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828344" name=""/>
          <p:cNvSpPr/>
          <p:nvPr/>
        </p:nvSpPr>
        <p:spPr bwMode="auto">
          <a:xfrm>
            <a:off x="3903543" y="5865090"/>
            <a:ext cx="600362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9046" y="0"/>
                  <a:pt x="29907" y="0"/>
                  <a:pt x="23261" y="1028"/>
                </a:cubicBezTo>
                <a:cubicBezTo>
                  <a:pt x="15784" y="4114"/>
                  <a:pt x="12461" y="6171"/>
                  <a:pt x="8307" y="8228"/>
                </a:cubicBezTo>
                <a:cubicBezTo>
                  <a:pt x="3323" y="12342"/>
                  <a:pt x="0" y="17485"/>
                  <a:pt x="0" y="22628"/>
                </a:cubicBezTo>
                <a:cubicBezTo>
                  <a:pt x="830" y="32914"/>
                  <a:pt x="3323" y="39085"/>
                  <a:pt x="7476" y="43200"/>
                </a:cubicBezTo>
                <a:cubicBezTo>
                  <a:pt x="14953" y="41142"/>
                  <a:pt x="19938" y="37028"/>
                  <a:pt x="26584" y="30857"/>
                </a:cubicBezTo>
                <a:cubicBezTo>
                  <a:pt x="29076" y="27771"/>
                  <a:pt x="33230" y="22628"/>
                  <a:pt x="34892" y="17485"/>
                </a:cubicBezTo>
                <a:cubicBezTo>
                  <a:pt x="34892" y="11314"/>
                  <a:pt x="32400" y="7199"/>
                  <a:pt x="30738" y="3085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165018" name=""/>
          <p:cNvSpPr/>
          <p:nvPr/>
        </p:nvSpPr>
        <p:spPr bwMode="auto">
          <a:xfrm>
            <a:off x="4596271" y="5784271"/>
            <a:ext cx="253998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4400"/>
                </a:moveTo>
                <a:cubicBezTo>
                  <a:pt x="1963" y="23999"/>
                  <a:pt x="5890" y="36799"/>
                  <a:pt x="9818" y="43200"/>
                </a:cubicBezTo>
                <a:cubicBezTo>
                  <a:pt x="7854" y="31999"/>
                  <a:pt x="7854" y="22399"/>
                  <a:pt x="7854" y="12800"/>
                </a:cubicBezTo>
                <a:cubicBezTo>
                  <a:pt x="7854" y="3200"/>
                  <a:pt x="19636" y="0"/>
                  <a:pt x="31418" y="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793602" name=""/>
          <p:cNvSpPr/>
          <p:nvPr/>
        </p:nvSpPr>
        <p:spPr bwMode="auto">
          <a:xfrm>
            <a:off x="4757906" y="5691907"/>
            <a:ext cx="427181" cy="588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2691" y="0"/>
                </a:moveTo>
                <a:cubicBezTo>
                  <a:pt x="35027" y="4235"/>
                  <a:pt x="37362" y="9317"/>
                  <a:pt x="39697" y="12705"/>
                </a:cubicBezTo>
                <a:cubicBezTo>
                  <a:pt x="42032" y="16941"/>
                  <a:pt x="43200" y="22023"/>
                  <a:pt x="35027" y="20329"/>
                </a:cubicBezTo>
                <a:cubicBezTo>
                  <a:pt x="25686" y="18635"/>
                  <a:pt x="17513" y="17788"/>
                  <a:pt x="11675" y="17788"/>
                </a:cubicBezTo>
                <a:cubicBezTo>
                  <a:pt x="4670" y="19482"/>
                  <a:pt x="0" y="21176"/>
                  <a:pt x="0" y="27105"/>
                </a:cubicBezTo>
                <a:cubicBezTo>
                  <a:pt x="3502" y="34729"/>
                  <a:pt x="5837" y="38117"/>
                  <a:pt x="9340" y="41505"/>
                </a:cubicBezTo>
                <a:cubicBezTo>
                  <a:pt x="15178" y="43200"/>
                  <a:pt x="23351" y="43200"/>
                  <a:pt x="30356" y="38964"/>
                </a:cubicBezTo>
                <a:cubicBezTo>
                  <a:pt x="35027" y="32188"/>
                  <a:pt x="39697" y="26258"/>
                  <a:pt x="40864" y="22023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1947442" name=""/>
          <p:cNvSpPr/>
          <p:nvPr/>
        </p:nvSpPr>
        <p:spPr bwMode="auto">
          <a:xfrm>
            <a:off x="5288998" y="5715000"/>
            <a:ext cx="415635" cy="380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0400" y="22254"/>
                </a:moveTo>
                <a:cubicBezTo>
                  <a:pt x="25199" y="19636"/>
                  <a:pt x="30000" y="14400"/>
                  <a:pt x="34799" y="10472"/>
                </a:cubicBezTo>
                <a:cubicBezTo>
                  <a:pt x="38400" y="6545"/>
                  <a:pt x="33600" y="1309"/>
                  <a:pt x="25199" y="0"/>
                </a:cubicBezTo>
                <a:cubicBezTo>
                  <a:pt x="16799" y="2618"/>
                  <a:pt x="8400" y="10472"/>
                  <a:pt x="3599" y="17018"/>
                </a:cubicBezTo>
                <a:cubicBezTo>
                  <a:pt x="1199" y="22254"/>
                  <a:pt x="0" y="28800"/>
                  <a:pt x="1199" y="35345"/>
                </a:cubicBezTo>
                <a:cubicBezTo>
                  <a:pt x="10800" y="41890"/>
                  <a:pt x="22799" y="43200"/>
                  <a:pt x="31199" y="43200"/>
                </a:cubicBezTo>
                <a:quadBezTo>
                  <a:pt x="38400" y="41890"/>
                  <a:pt x="43200" y="37963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778340258" name="Google Shape;242;p47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0215602" name="Google Shape;243;p47"/>
          <p:cNvSpPr/>
          <p:nvPr/>
        </p:nvSpPr>
        <p:spPr bwMode="auto">
          <a:xfrm>
            <a:off x="8844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05185411" name="Google Shape;244;p47"/>
          <p:cNvSpPr/>
          <p:nvPr/>
        </p:nvSpPr>
        <p:spPr bwMode="auto">
          <a:xfrm>
            <a:off x="24570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81057853" name="Google Shape;245;p47"/>
          <p:cNvSpPr/>
          <p:nvPr/>
        </p:nvSpPr>
        <p:spPr bwMode="auto">
          <a:xfrm>
            <a:off x="3985098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4074532" name="Google Shape;246;p47"/>
          <p:cNvSpPr/>
          <p:nvPr/>
        </p:nvSpPr>
        <p:spPr bwMode="auto">
          <a:xfrm>
            <a:off x="5557699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23423342" name="Google Shape;247;p47"/>
          <p:cNvSpPr/>
          <p:nvPr/>
        </p:nvSpPr>
        <p:spPr bwMode="auto">
          <a:xfrm>
            <a:off x="70104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11804365" name="Google Shape;248;p47"/>
          <p:cNvSpPr/>
          <p:nvPr/>
        </p:nvSpPr>
        <p:spPr bwMode="auto">
          <a:xfrm>
            <a:off x="85830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95472450" name="Google Shape;249;p47"/>
          <p:cNvSpPr/>
          <p:nvPr/>
        </p:nvSpPr>
        <p:spPr bwMode="auto">
          <a:xfrm>
            <a:off x="10111099" y="33636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130053026" name="Google Shape;254;p48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FFFF00"/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/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918528758" name="Google Shape;255;p48"/>
          <p:cNvSpPr/>
          <p:nvPr/>
        </p:nvSpPr>
        <p:spPr bwMode="auto">
          <a:xfrm>
            <a:off x="8844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67673499" name="Google Shape;256;p48"/>
          <p:cNvSpPr/>
          <p:nvPr/>
        </p:nvSpPr>
        <p:spPr bwMode="auto">
          <a:xfrm>
            <a:off x="24570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32409828" name="Google Shape;257;p48"/>
          <p:cNvSpPr/>
          <p:nvPr/>
        </p:nvSpPr>
        <p:spPr bwMode="auto">
          <a:xfrm>
            <a:off x="3985098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0971833" name="Google Shape;258;p48"/>
          <p:cNvSpPr/>
          <p:nvPr/>
        </p:nvSpPr>
        <p:spPr bwMode="auto">
          <a:xfrm>
            <a:off x="5557699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2009220" name="Google Shape;259;p48"/>
          <p:cNvSpPr/>
          <p:nvPr/>
        </p:nvSpPr>
        <p:spPr bwMode="auto">
          <a:xfrm>
            <a:off x="70104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7871407" name="Google Shape;260;p48"/>
          <p:cNvSpPr/>
          <p:nvPr/>
        </p:nvSpPr>
        <p:spPr bwMode="auto">
          <a:xfrm>
            <a:off x="85830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2712061" name="Google Shape;261;p48"/>
          <p:cNvSpPr/>
          <p:nvPr/>
        </p:nvSpPr>
        <p:spPr bwMode="auto">
          <a:xfrm>
            <a:off x="10111099" y="33636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9480880" name="Google Shape;266;p49"/>
          <p:cNvGraphicFramePr>
            <a:graphicFrameLocks xmlns:a="http://schemas.openxmlformats.org/drawingml/2006/main"/>
          </p:cNvGraphicFramePr>
          <p:nvPr/>
        </p:nvGraphicFramePr>
        <p:xfrm>
          <a:off x="-761999" y="-406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0000"/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FF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00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 anchor="ctr">
                    <a:lnL w="38099" algn="ctr">
                      <a:solidFill>
                        <a:srgbClr val="000000"/>
                      </a:solidFill>
                    </a:lnL>
                    <a:lnR w="38099" algn="ctr">
                      <a:solidFill>
                        <a:srgbClr val="FF0000"/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0000"/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</a:endParaRPr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0000"/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  <a:tr h="1143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4" marR="91424" marT="91424" marB="91424">
                    <a:lnL w="38099" algn="ctr">
                      <a:solidFill>
                        <a:srgbClr val="FFFF00">
                          <a:alpha val="0"/>
                        </a:srgbClr>
                      </a:solidFill>
                    </a:lnL>
                    <a:lnR w="38099" algn="ctr">
                      <a:solidFill>
                        <a:srgbClr val="FFFF00">
                          <a:alpha val="0"/>
                        </a:srgbClr>
                      </a:solidFill>
                    </a:lnR>
                    <a:lnT w="38099" algn="ctr">
                      <a:solidFill>
                        <a:srgbClr val="FFFF00">
                          <a:alpha val="0"/>
                        </a:srgbClr>
                      </a:solidFill>
                    </a:lnT>
                    <a:lnB w="38099" algn="ctr">
                      <a:solidFill>
                        <a:srgbClr val="FFFF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55080893" name="Google Shape;267;p49"/>
          <p:cNvSpPr/>
          <p:nvPr/>
        </p:nvSpPr>
        <p:spPr bwMode="auto">
          <a:xfrm>
            <a:off x="8844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9358267" name="Google Shape;268;p49"/>
          <p:cNvSpPr/>
          <p:nvPr/>
        </p:nvSpPr>
        <p:spPr bwMode="auto">
          <a:xfrm>
            <a:off x="2457031" y="33255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6638362" name="Google Shape;269;p49"/>
          <p:cNvSpPr/>
          <p:nvPr/>
        </p:nvSpPr>
        <p:spPr bwMode="auto">
          <a:xfrm>
            <a:off x="3985098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9999882" name="Google Shape;270;p49"/>
          <p:cNvSpPr/>
          <p:nvPr/>
        </p:nvSpPr>
        <p:spPr bwMode="auto">
          <a:xfrm>
            <a:off x="5557699" y="33509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08920941" name="Google Shape;271;p49"/>
          <p:cNvSpPr/>
          <p:nvPr/>
        </p:nvSpPr>
        <p:spPr bwMode="auto">
          <a:xfrm>
            <a:off x="70104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08369622" name="Google Shape;272;p49"/>
          <p:cNvSpPr/>
          <p:nvPr/>
        </p:nvSpPr>
        <p:spPr bwMode="auto">
          <a:xfrm>
            <a:off x="8583031" y="33382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1291874" name="Google Shape;273;p49"/>
          <p:cNvSpPr/>
          <p:nvPr/>
        </p:nvSpPr>
        <p:spPr bwMode="auto">
          <a:xfrm>
            <a:off x="10111099" y="3363699"/>
            <a:ext cx="155999" cy="155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50737280" name=""/>
          <p:cNvSpPr/>
          <p:nvPr/>
        </p:nvSpPr>
        <p:spPr bwMode="auto">
          <a:xfrm>
            <a:off x="1097998" y="427181"/>
            <a:ext cx="484907" cy="588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235"/>
                </a:moveTo>
                <a:cubicBezTo>
                  <a:pt x="2057" y="7623"/>
                  <a:pt x="4114" y="12705"/>
                  <a:pt x="10285" y="12705"/>
                </a:cubicBezTo>
                <a:cubicBezTo>
                  <a:pt x="15428" y="11011"/>
                  <a:pt x="19542" y="9317"/>
                  <a:pt x="23657" y="6776"/>
                </a:cubicBezTo>
                <a:cubicBezTo>
                  <a:pt x="28799" y="4235"/>
                  <a:pt x="33942" y="847"/>
                  <a:pt x="39085" y="0"/>
                </a:cubicBezTo>
                <a:cubicBezTo>
                  <a:pt x="42171" y="3388"/>
                  <a:pt x="43200" y="9317"/>
                  <a:pt x="43200" y="16941"/>
                </a:cubicBezTo>
                <a:cubicBezTo>
                  <a:pt x="41142" y="23717"/>
                  <a:pt x="38057" y="27952"/>
                  <a:pt x="33942" y="31341"/>
                </a:cubicBezTo>
                <a:cubicBezTo>
                  <a:pt x="29828" y="33882"/>
                  <a:pt x="25714" y="38117"/>
                  <a:pt x="17485" y="41505"/>
                </a:cubicBezTo>
                <a:lnTo>
                  <a:pt x="12342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766511" name=""/>
          <p:cNvSpPr/>
          <p:nvPr/>
        </p:nvSpPr>
        <p:spPr bwMode="auto">
          <a:xfrm>
            <a:off x="1109545" y="207817"/>
            <a:ext cx="404090" cy="265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9874" y="35686"/>
                  <a:pt x="18514" y="30052"/>
                  <a:pt x="25920" y="24417"/>
                </a:cubicBezTo>
                <a:cubicBezTo>
                  <a:pt x="29622" y="18782"/>
                  <a:pt x="35794" y="11269"/>
                  <a:pt x="39497" y="5634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0604504" name=""/>
          <p:cNvSpPr/>
          <p:nvPr/>
        </p:nvSpPr>
        <p:spPr bwMode="auto">
          <a:xfrm>
            <a:off x="2783635" y="184726"/>
            <a:ext cx="496453" cy="531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5023" y="4695"/>
                </a:moveTo>
                <a:cubicBezTo>
                  <a:pt x="14065" y="3756"/>
                  <a:pt x="19088" y="2817"/>
                  <a:pt x="27125" y="1878"/>
                </a:cubicBezTo>
                <a:cubicBezTo>
                  <a:pt x="32148" y="939"/>
                  <a:pt x="37172" y="0"/>
                  <a:pt x="43200" y="0"/>
                </a:cubicBezTo>
                <a:cubicBezTo>
                  <a:pt x="41190" y="4695"/>
                  <a:pt x="35162" y="9391"/>
                  <a:pt x="30139" y="15026"/>
                </a:cubicBezTo>
                <a:cubicBezTo>
                  <a:pt x="24111" y="20660"/>
                  <a:pt x="21097" y="23478"/>
                  <a:pt x="16074" y="28173"/>
                </a:cubicBezTo>
                <a:cubicBezTo>
                  <a:pt x="12055" y="31930"/>
                  <a:pt x="7032" y="35686"/>
                  <a:pt x="3013" y="40382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2024825" name=""/>
          <p:cNvSpPr/>
          <p:nvPr/>
        </p:nvSpPr>
        <p:spPr bwMode="auto">
          <a:xfrm>
            <a:off x="1178817" y="450271"/>
            <a:ext cx="888998" cy="692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1760"/>
                </a:moveTo>
                <a:cubicBezTo>
                  <a:pt x="3927" y="43200"/>
                  <a:pt x="11781" y="40320"/>
                  <a:pt x="20197" y="32400"/>
                </a:cubicBezTo>
                <a:cubicBezTo>
                  <a:pt x="34784" y="12959"/>
                  <a:pt x="39272" y="6479"/>
                  <a:pt x="41516" y="287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3547068" name=""/>
          <p:cNvSpPr/>
          <p:nvPr/>
        </p:nvSpPr>
        <p:spPr bwMode="auto">
          <a:xfrm>
            <a:off x="2575817" y="34635"/>
            <a:ext cx="1223817" cy="992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6669"/>
                </a:moveTo>
                <a:cubicBezTo>
                  <a:pt x="1630" y="39181"/>
                  <a:pt x="3260" y="40688"/>
                  <a:pt x="5298" y="42195"/>
                </a:cubicBezTo>
                <a:cubicBezTo>
                  <a:pt x="8966" y="43200"/>
                  <a:pt x="12633" y="41190"/>
                  <a:pt x="21600" y="32148"/>
                </a:cubicBezTo>
                <a:cubicBezTo>
                  <a:pt x="35049" y="13060"/>
                  <a:pt x="39532" y="6530"/>
                  <a:pt x="41977" y="1506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163532" name=""/>
          <p:cNvSpPr/>
          <p:nvPr/>
        </p:nvSpPr>
        <p:spPr bwMode="auto">
          <a:xfrm>
            <a:off x="4284543" y="230907"/>
            <a:ext cx="577271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183" y="2879"/>
                  <a:pt x="22464" y="8639"/>
                  <a:pt x="31968" y="10080"/>
                </a:cubicBezTo>
                <a:cubicBezTo>
                  <a:pt x="38880" y="11520"/>
                  <a:pt x="43200" y="11520"/>
                  <a:pt x="34560" y="20160"/>
                </a:cubicBezTo>
                <a:cubicBezTo>
                  <a:pt x="27647" y="25919"/>
                  <a:pt x="19007" y="34560"/>
                  <a:pt x="15552" y="37440"/>
                </a:cubicBezTo>
                <a:cubicBezTo>
                  <a:pt x="11232" y="38880"/>
                  <a:pt x="17280" y="38880"/>
                  <a:pt x="21600" y="37440"/>
                </a:cubicBezTo>
                <a:cubicBezTo>
                  <a:pt x="27647" y="34560"/>
                  <a:pt x="32832" y="31680"/>
                  <a:pt x="38016" y="31680"/>
                </a:cubicBezTo>
                <a:cubicBezTo>
                  <a:pt x="43200" y="33120"/>
                  <a:pt x="41472" y="38880"/>
                  <a:pt x="37152" y="41760"/>
                </a:cubicBezTo>
                <a:cubicBezTo>
                  <a:pt x="27647" y="43200"/>
                  <a:pt x="21600" y="43200"/>
                  <a:pt x="14688" y="43200"/>
                </a:cubicBezTo>
                <a:quadBezTo>
                  <a:pt x="10368" y="43200"/>
                  <a:pt x="6048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7116513" name=""/>
          <p:cNvSpPr/>
          <p:nvPr/>
        </p:nvSpPr>
        <p:spPr bwMode="auto">
          <a:xfrm>
            <a:off x="5993271" y="300181"/>
            <a:ext cx="138543" cy="277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7200" y="7200"/>
                  <a:pt x="17999" y="21599"/>
                  <a:pt x="25200" y="28800"/>
                </a:cubicBezTo>
                <a:quadBezTo>
                  <a:pt x="32399" y="3600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115968" name=""/>
          <p:cNvSpPr/>
          <p:nvPr/>
        </p:nvSpPr>
        <p:spPr bwMode="auto">
          <a:xfrm>
            <a:off x="6120271" y="311726"/>
            <a:ext cx="300181" cy="277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6615" y="7200"/>
                </a:moveTo>
                <a:cubicBezTo>
                  <a:pt x="11630" y="25200"/>
                  <a:pt x="9969" y="36000"/>
                  <a:pt x="19938" y="43200"/>
                </a:cubicBezTo>
                <a:cubicBezTo>
                  <a:pt x="34892" y="43200"/>
                  <a:pt x="41538" y="37800"/>
                  <a:pt x="43200" y="27000"/>
                </a:cubicBezTo>
                <a:cubicBezTo>
                  <a:pt x="36553" y="19799"/>
                  <a:pt x="29907" y="12600"/>
                  <a:pt x="18276" y="5400"/>
                </a:cubicBezTo>
                <a:quadBezTo>
                  <a:pt x="8307" y="1799"/>
                  <a:pt x="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4281695" name=""/>
          <p:cNvSpPr/>
          <p:nvPr/>
        </p:nvSpPr>
        <p:spPr bwMode="auto">
          <a:xfrm>
            <a:off x="6443545" y="346362"/>
            <a:ext cx="253998" cy="831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1600" y="0"/>
                </a:moveTo>
                <a:cubicBezTo>
                  <a:pt x="5890" y="3599"/>
                  <a:pt x="0" y="7200"/>
                  <a:pt x="5890" y="9600"/>
                </a:cubicBezTo>
                <a:cubicBezTo>
                  <a:pt x="15709" y="9600"/>
                  <a:pt x="23563" y="8399"/>
                  <a:pt x="35345" y="7200"/>
                </a:cubicBezTo>
                <a:cubicBezTo>
                  <a:pt x="37309" y="4199"/>
                  <a:pt x="41236" y="9600"/>
                  <a:pt x="43200" y="18600"/>
                </a:cubicBezTo>
                <a:cubicBezTo>
                  <a:pt x="43200" y="25200"/>
                  <a:pt x="43200" y="29400"/>
                  <a:pt x="43200" y="33600"/>
                </a:cubicBezTo>
                <a:cubicBezTo>
                  <a:pt x="43200" y="36600"/>
                  <a:pt x="37309" y="40200"/>
                  <a:pt x="27490" y="42600"/>
                </a:cubicBezTo>
                <a:cubicBezTo>
                  <a:pt x="17672" y="43200"/>
                  <a:pt x="9818" y="41400"/>
                  <a:pt x="9818" y="35400"/>
                </a:cubicBezTo>
                <a:cubicBezTo>
                  <a:pt x="13745" y="31200"/>
                  <a:pt x="19636" y="27000"/>
                  <a:pt x="25527" y="24000"/>
                </a:cubicBezTo>
                <a:quadBezTo>
                  <a:pt x="31418" y="21599"/>
                  <a:pt x="35345" y="19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4943399" name=""/>
          <p:cNvSpPr/>
          <p:nvPr/>
        </p:nvSpPr>
        <p:spPr bwMode="auto">
          <a:xfrm>
            <a:off x="6905362" y="842817"/>
            <a:ext cx="404090" cy="300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874" y="0"/>
                </a:moveTo>
                <a:cubicBezTo>
                  <a:pt x="12342" y="6646"/>
                  <a:pt x="11108" y="14953"/>
                  <a:pt x="6171" y="29907"/>
                </a:cubicBezTo>
                <a:cubicBezTo>
                  <a:pt x="3702" y="36553"/>
                  <a:pt x="0" y="43200"/>
                  <a:pt x="8640" y="38215"/>
                </a:cubicBezTo>
                <a:cubicBezTo>
                  <a:pt x="23451" y="29907"/>
                  <a:pt x="32091" y="26584"/>
                  <a:pt x="37028" y="23261"/>
                </a:cubicBezTo>
                <a:lnTo>
                  <a:pt x="43200" y="23261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0265350" name=""/>
          <p:cNvSpPr/>
          <p:nvPr/>
        </p:nvSpPr>
        <p:spPr bwMode="auto">
          <a:xfrm>
            <a:off x="6893817" y="-115453"/>
            <a:ext cx="415635" cy="738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8400" y="5400"/>
                </a:moveTo>
                <a:cubicBezTo>
                  <a:pt x="4800" y="13500"/>
                  <a:pt x="4800" y="18225"/>
                  <a:pt x="7199" y="23625"/>
                </a:cubicBezTo>
                <a:cubicBezTo>
                  <a:pt x="10800" y="26325"/>
                  <a:pt x="16800" y="29025"/>
                  <a:pt x="26400" y="30375"/>
                </a:cubicBezTo>
                <a:cubicBezTo>
                  <a:pt x="32400" y="31050"/>
                  <a:pt x="38400" y="33075"/>
                  <a:pt x="43200" y="36450"/>
                </a:cubicBezTo>
                <a:cubicBezTo>
                  <a:pt x="43200" y="40500"/>
                  <a:pt x="34799" y="43200"/>
                  <a:pt x="26400" y="41175"/>
                </a:cubicBezTo>
                <a:cubicBezTo>
                  <a:pt x="21600" y="37800"/>
                  <a:pt x="21600" y="31050"/>
                  <a:pt x="22800" y="24300"/>
                </a:cubicBezTo>
                <a:cubicBezTo>
                  <a:pt x="28800" y="16199"/>
                  <a:pt x="31199" y="12150"/>
                  <a:pt x="33600" y="8775"/>
                </a:cubicBezTo>
                <a:cubicBezTo>
                  <a:pt x="33600" y="5400"/>
                  <a:pt x="31199" y="1349"/>
                  <a:pt x="26400" y="0"/>
                </a:cubicBezTo>
                <a:cubicBezTo>
                  <a:pt x="20400" y="674"/>
                  <a:pt x="14400" y="2700"/>
                  <a:pt x="9600" y="4049"/>
                </a:cubicBezTo>
                <a:cubicBezTo>
                  <a:pt x="4800" y="5400"/>
                  <a:pt x="1200" y="7425"/>
                  <a:pt x="0" y="108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6393910" name=""/>
          <p:cNvSpPr/>
          <p:nvPr/>
        </p:nvSpPr>
        <p:spPr bwMode="auto">
          <a:xfrm>
            <a:off x="6755271" y="750453"/>
            <a:ext cx="242453" cy="184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199" y="43200"/>
                </a:moveTo>
                <a:cubicBezTo>
                  <a:pt x="39085" y="29699"/>
                  <a:pt x="32914" y="13500"/>
                  <a:pt x="28799" y="2699"/>
                </a:cubicBezTo>
                <a:cubicBezTo>
                  <a:pt x="18514" y="0"/>
                  <a:pt x="8228" y="0"/>
                  <a:pt x="0" y="8100"/>
                </a:cubicBezTo>
                <a:lnTo>
                  <a:pt x="0" y="216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119208" name=""/>
          <p:cNvSpPr/>
          <p:nvPr/>
        </p:nvSpPr>
        <p:spPr bwMode="auto">
          <a:xfrm>
            <a:off x="7875181" y="288635"/>
            <a:ext cx="323271" cy="161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8514" y="27771"/>
                  <a:pt x="26228" y="18514"/>
                  <a:pt x="37028" y="9257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154349" name=""/>
          <p:cNvSpPr/>
          <p:nvPr/>
        </p:nvSpPr>
        <p:spPr bwMode="auto">
          <a:xfrm>
            <a:off x="8036817" y="415635"/>
            <a:ext cx="138543" cy="69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4400" y="28800"/>
                  <a:pt x="28800" y="14399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8609640" name=""/>
          <p:cNvSpPr/>
          <p:nvPr/>
        </p:nvSpPr>
        <p:spPr bwMode="auto">
          <a:xfrm>
            <a:off x="8025271" y="161635"/>
            <a:ext cx="1039089" cy="692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1119" y="7200"/>
                </a:moveTo>
                <a:cubicBezTo>
                  <a:pt x="25919" y="3599"/>
                  <a:pt x="28320" y="2160"/>
                  <a:pt x="30719" y="0"/>
                </a:cubicBezTo>
                <a:cubicBezTo>
                  <a:pt x="30719" y="4320"/>
                  <a:pt x="29760" y="8640"/>
                  <a:pt x="28799" y="12240"/>
                </a:cubicBezTo>
                <a:cubicBezTo>
                  <a:pt x="31679" y="12960"/>
                  <a:pt x="35039" y="12960"/>
                  <a:pt x="37920" y="14400"/>
                </a:cubicBezTo>
                <a:cubicBezTo>
                  <a:pt x="40800" y="14400"/>
                  <a:pt x="43200" y="15840"/>
                  <a:pt x="36960" y="23040"/>
                </a:cubicBezTo>
                <a:cubicBezTo>
                  <a:pt x="19199" y="35280"/>
                  <a:pt x="3839" y="42480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287737" name=""/>
          <p:cNvSpPr/>
          <p:nvPr/>
        </p:nvSpPr>
        <p:spPr bwMode="auto">
          <a:xfrm>
            <a:off x="5034998" y="-242453"/>
            <a:ext cx="588817" cy="623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6000"/>
                </a:moveTo>
                <a:cubicBezTo>
                  <a:pt x="2541" y="40000"/>
                  <a:pt x="4235" y="43200"/>
                  <a:pt x="8470" y="42399"/>
                </a:cubicBezTo>
                <a:cubicBezTo>
                  <a:pt x="15247" y="35199"/>
                  <a:pt x="29647" y="16800"/>
                  <a:pt x="36423" y="8800"/>
                </a:cubicBezTo>
                <a:quadBezTo>
                  <a:pt x="41505" y="3199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273939" name=""/>
          <p:cNvSpPr/>
          <p:nvPr/>
        </p:nvSpPr>
        <p:spPr bwMode="auto">
          <a:xfrm>
            <a:off x="11650543" y="3440543"/>
            <a:ext cx="323271" cy="404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7714" y="41965"/>
                  <a:pt x="18514" y="38262"/>
                  <a:pt x="24685" y="35794"/>
                </a:cubicBezTo>
                <a:cubicBezTo>
                  <a:pt x="32400" y="33325"/>
                  <a:pt x="37028" y="28388"/>
                  <a:pt x="37028" y="22217"/>
                </a:cubicBezTo>
                <a:cubicBezTo>
                  <a:pt x="33942" y="14811"/>
                  <a:pt x="29314" y="6171"/>
                  <a:pt x="26228" y="0"/>
                </a:cubicBezTo>
                <a:cubicBezTo>
                  <a:pt x="30857" y="6171"/>
                  <a:pt x="37028" y="11108"/>
                  <a:pt x="43200" y="13577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8299399" name=""/>
          <p:cNvSpPr/>
          <p:nvPr/>
        </p:nvSpPr>
        <p:spPr bwMode="auto">
          <a:xfrm>
            <a:off x="6801453" y="-92362"/>
            <a:ext cx="646543" cy="808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7280"/>
                </a:moveTo>
                <a:cubicBezTo>
                  <a:pt x="11571" y="13577"/>
                  <a:pt x="23914" y="8640"/>
                  <a:pt x="34714" y="3702"/>
                </a:cubicBezTo>
                <a:cubicBezTo>
                  <a:pt x="37799" y="1851"/>
                  <a:pt x="40885" y="0"/>
                  <a:pt x="40885" y="3085"/>
                </a:cubicBezTo>
                <a:cubicBezTo>
                  <a:pt x="39342" y="7405"/>
                  <a:pt x="37028" y="14811"/>
                  <a:pt x="35485" y="19131"/>
                </a:cubicBezTo>
                <a:cubicBezTo>
                  <a:pt x="34714" y="24685"/>
                  <a:pt x="34714" y="28388"/>
                  <a:pt x="34714" y="31474"/>
                </a:cubicBezTo>
                <a:cubicBezTo>
                  <a:pt x="36257" y="34560"/>
                  <a:pt x="38571" y="37645"/>
                  <a:pt x="40885" y="40731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6110018" name=""/>
          <p:cNvSpPr/>
          <p:nvPr/>
        </p:nvSpPr>
        <p:spPr bwMode="auto">
          <a:xfrm>
            <a:off x="7701998" y="1708726"/>
            <a:ext cx="935181" cy="554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7000"/>
                </a:moveTo>
                <a:cubicBezTo>
                  <a:pt x="4266" y="33299"/>
                  <a:pt x="6933" y="38700"/>
                  <a:pt x="9066" y="41399"/>
                </a:cubicBezTo>
                <a:cubicBezTo>
                  <a:pt x="11200" y="43200"/>
                  <a:pt x="22399" y="31500"/>
                  <a:pt x="29333" y="21600"/>
                </a:cubicBezTo>
                <a:cubicBezTo>
                  <a:pt x="34666" y="12599"/>
                  <a:pt x="40000" y="5400"/>
                  <a:pt x="41600" y="270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799965" name=""/>
          <p:cNvSpPr/>
          <p:nvPr/>
        </p:nvSpPr>
        <p:spPr bwMode="auto">
          <a:xfrm>
            <a:off x="8741089" y="1500907"/>
            <a:ext cx="277089" cy="519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400" y="7679"/>
                  <a:pt x="16200" y="22080"/>
                  <a:pt x="25199" y="29759"/>
                </a:cubicBezTo>
                <a:cubicBezTo>
                  <a:pt x="28800" y="33600"/>
                  <a:pt x="34200" y="36480"/>
                  <a:pt x="37800" y="4032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6904431" name=""/>
          <p:cNvSpPr/>
          <p:nvPr/>
        </p:nvSpPr>
        <p:spPr bwMode="auto">
          <a:xfrm>
            <a:off x="9225998" y="1489362"/>
            <a:ext cx="473361" cy="230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53" y="28080"/>
                </a:moveTo>
                <a:cubicBezTo>
                  <a:pt x="5268" y="36720"/>
                  <a:pt x="16858" y="41039"/>
                  <a:pt x="23180" y="38879"/>
                </a:cubicBezTo>
                <a:cubicBezTo>
                  <a:pt x="32663" y="34560"/>
                  <a:pt x="37931" y="32399"/>
                  <a:pt x="43200" y="28080"/>
                </a:cubicBezTo>
                <a:cubicBezTo>
                  <a:pt x="41092" y="12959"/>
                  <a:pt x="37931" y="6479"/>
                  <a:pt x="31609" y="2159"/>
                </a:cubicBezTo>
                <a:cubicBezTo>
                  <a:pt x="21073" y="0"/>
                  <a:pt x="14751" y="2159"/>
                  <a:pt x="8429" y="8639"/>
                </a:cubicBezTo>
                <a:cubicBezTo>
                  <a:pt x="4214" y="15120"/>
                  <a:pt x="1053" y="21599"/>
                  <a:pt x="0" y="32399"/>
                </a:cubicBezTo>
                <a:lnTo>
                  <a:pt x="1053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6057563" name=""/>
          <p:cNvSpPr/>
          <p:nvPr/>
        </p:nvSpPr>
        <p:spPr bwMode="auto">
          <a:xfrm>
            <a:off x="9918726" y="1408543"/>
            <a:ext cx="357907" cy="681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754" y="1464"/>
                </a:moveTo>
                <a:cubicBezTo>
                  <a:pt x="4180" y="3661"/>
                  <a:pt x="0" y="8786"/>
                  <a:pt x="0" y="14644"/>
                </a:cubicBezTo>
                <a:cubicBezTo>
                  <a:pt x="1393" y="18305"/>
                  <a:pt x="8361" y="18305"/>
                  <a:pt x="16722" y="16840"/>
                </a:cubicBezTo>
                <a:cubicBezTo>
                  <a:pt x="22296" y="14644"/>
                  <a:pt x="25083" y="11715"/>
                  <a:pt x="29264" y="18305"/>
                </a:cubicBezTo>
                <a:cubicBezTo>
                  <a:pt x="32051" y="28555"/>
                  <a:pt x="32051" y="32949"/>
                  <a:pt x="32051" y="37342"/>
                </a:cubicBezTo>
                <a:cubicBezTo>
                  <a:pt x="32051" y="41003"/>
                  <a:pt x="26477" y="43200"/>
                  <a:pt x="16722" y="40271"/>
                </a:cubicBezTo>
                <a:cubicBezTo>
                  <a:pt x="16722" y="35145"/>
                  <a:pt x="26477" y="20501"/>
                  <a:pt x="33445" y="10983"/>
                </a:cubicBezTo>
                <a:quadBezTo>
                  <a:pt x="40412" y="3661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8108759" name=""/>
          <p:cNvSpPr/>
          <p:nvPr/>
        </p:nvSpPr>
        <p:spPr bwMode="auto">
          <a:xfrm>
            <a:off x="10334362" y="4814453"/>
            <a:ext cx="669636" cy="912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9686"/>
                </a:moveTo>
                <a:cubicBezTo>
                  <a:pt x="8193" y="16951"/>
                  <a:pt x="22344" y="11483"/>
                  <a:pt x="29793" y="7655"/>
                </a:cubicBezTo>
                <a:cubicBezTo>
                  <a:pt x="37986" y="3281"/>
                  <a:pt x="40220" y="1640"/>
                  <a:pt x="43200" y="0"/>
                </a:cubicBezTo>
                <a:cubicBezTo>
                  <a:pt x="42455" y="6015"/>
                  <a:pt x="39475" y="14217"/>
                  <a:pt x="35006" y="24060"/>
                </a:cubicBezTo>
                <a:cubicBezTo>
                  <a:pt x="33517" y="28435"/>
                  <a:pt x="32027" y="31169"/>
                  <a:pt x="31282" y="33903"/>
                </a:cubicBezTo>
                <a:cubicBezTo>
                  <a:pt x="31282" y="37184"/>
                  <a:pt x="31282" y="40465"/>
                  <a:pt x="31282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358059" name=""/>
          <p:cNvSpPr/>
          <p:nvPr/>
        </p:nvSpPr>
        <p:spPr bwMode="auto">
          <a:xfrm>
            <a:off x="2379543" y="1662543"/>
            <a:ext cx="346362" cy="634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0319" y="0"/>
                </a:moveTo>
                <a:cubicBezTo>
                  <a:pt x="31679" y="2356"/>
                  <a:pt x="25919" y="6283"/>
                  <a:pt x="20159" y="9425"/>
                </a:cubicBezTo>
                <a:cubicBezTo>
                  <a:pt x="12959" y="16494"/>
                  <a:pt x="10080" y="21207"/>
                  <a:pt x="7200" y="28276"/>
                </a:cubicBezTo>
                <a:cubicBezTo>
                  <a:pt x="7200" y="32203"/>
                  <a:pt x="11519" y="37701"/>
                  <a:pt x="15840" y="40843"/>
                </a:cubicBezTo>
                <a:cubicBezTo>
                  <a:pt x="23040" y="43200"/>
                  <a:pt x="30240" y="43200"/>
                  <a:pt x="37440" y="41629"/>
                </a:cubicBezTo>
                <a:cubicBezTo>
                  <a:pt x="41759" y="39272"/>
                  <a:pt x="43200" y="32989"/>
                  <a:pt x="38879" y="26705"/>
                </a:cubicBezTo>
                <a:cubicBezTo>
                  <a:pt x="36000" y="23563"/>
                  <a:pt x="25919" y="19636"/>
                  <a:pt x="15840" y="18850"/>
                </a:cubicBezTo>
                <a:quadBezTo>
                  <a:pt x="5759" y="19636"/>
                  <a:pt x="0" y="21207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5153103" name=""/>
          <p:cNvSpPr/>
          <p:nvPr/>
        </p:nvSpPr>
        <p:spPr bwMode="auto">
          <a:xfrm>
            <a:off x="2748998" y="1743362"/>
            <a:ext cx="415635" cy="265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3200" y="0"/>
                </a:moveTo>
                <a:cubicBezTo>
                  <a:pt x="9600" y="13147"/>
                  <a:pt x="3600" y="33808"/>
                  <a:pt x="0" y="43200"/>
                </a:cubicBezTo>
                <a:cubicBezTo>
                  <a:pt x="13200" y="41321"/>
                  <a:pt x="22799" y="33808"/>
                  <a:pt x="31200" y="24417"/>
                </a:cubicBezTo>
                <a:quadBezTo>
                  <a:pt x="38399" y="16904"/>
                  <a:pt x="43200" y="9391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4123490" name=""/>
          <p:cNvSpPr/>
          <p:nvPr/>
        </p:nvSpPr>
        <p:spPr bwMode="auto">
          <a:xfrm>
            <a:off x="3176181" y="1789543"/>
            <a:ext cx="150090" cy="265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6646" y="9391"/>
                  <a:pt x="13292" y="18782"/>
                  <a:pt x="26584" y="28173"/>
                </a:cubicBezTo>
                <a:quadBezTo>
                  <a:pt x="33230" y="35686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368165" name=""/>
          <p:cNvSpPr/>
          <p:nvPr/>
        </p:nvSpPr>
        <p:spPr bwMode="auto">
          <a:xfrm>
            <a:off x="4342271" y="1362362"/>
            <a:ext cx="623453" cy="681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0799" y="0"/>
                </a:moveTo>
                <a:cubicBezTo>
                  <a:pt x="16000" y="2928"/>
                  <a:pt x="9600" y="8054"/>
                  <a:pt x="6399" y="11715"/>
                </a:cubicBezTo>
                <a:cubicBezTo>
                  <a:pt x="3199" y="16108"/>
                  <a:pt x="799" y="20501"/>
                  <a:pt x="0" y="24894"/>
                </a:cubicBezTo>
                <a:cubicBezTo>
                  <a:pt x="799" y="28555"/>
                  <a:pt x="4799" y="33681"/>
                  <a:pt x="7199" y="35877"/>
                </a:cubicBezTo>
                <a:cubicBezTo>
                  <a:pt x="12000" y="40271"/>
                  <a:pt x="19199" y="43200"/>
                  <a:pt x="28000" y="43200"/>
                </a:cubicBezTo>
                <a:cubicBezTo>
                  <a:pt x="31999" y="42467"/>
                  <a:pt x="35199" y="40271"/>
                  <a:pt x="40800" y="35877"/>
                </a:cubicBezTo>
                <a:cubicBezTo>
                  <a:pt x="42400" y="32216"/>
                  <a:pt x="43200" y="27823"/>
                  <a:pt x="39999" y="21233"/>
                </a:cubicBezTo>
                <a:cubicBezTo>
                  <a:pt x="35199" y="18305"/>
                  <a:pt x="29599" y="18305"/>
                  <a:pt x="24799" y="19037"/>
                </a:cubicBezTo>
                <a:lnTo>
                  <a:pt x="16799" y="2343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4875741" name=""/>
          <p:cNvSpPr/>
          <p:nvPr/>
        </p:nvSpPr>
        <p:spPr bwMode="auto">
          <a:xfrm>
            <a:off x="4423089" y="1743362"/>
            <a:ext cx="150090" cy="230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3230" y="6479"/>
                  <a:pt x="23261" y="12959"/>
                  <a:pt x="13292" y="19440"/>
                </a:cubicBezTo>
                <a:quadBezTo>
                  <a:pt x="3323" y="30240"/>
                  <a:pt x="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51228" name=""/>
          <p:cNvSpPr/>
          <p:nvPr/>
        </p:nvSpPr>
        <p:spPr bwMode="auto">
          <a:xfrm>
            <a:off x="2829817" y="1223817"/>
            <a:ext cx="588817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800"/>
                </a:moveTo>
                <a:cubicBezTo>
                  <a:pt x="3388" y="36800"/>
                  <a:pt x="9317" y="43200"/>
                  <a:pt x="13552" y="43200"/>
                </a:cubicBezTo>
                <a:cubicBezTo>
                  <a:pt x="18635" y="40000"/>
                  <a:pt x="28800" y="28800"/>
                  <a:pt x="34729" y="17600"/>
                </a:cubicBezTo>
                <a:quadBezTo>
                  <a:pt x="40658" y="640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599211" name=""/>
          <p:cNvSpPr/>
          <p:nvPr/>
        </p:nvSpPr>
        <p:spPr bwMode="auto">
          <a:xfrm>
            <a:off x="4734817" y="1466271"/>
            <a:ext cx="450271" cy="126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9636"/>
                </a:moveTo>
                <a:cubicBezTo>
                  <a:pt x="5538" y="31418"/>
                  <a:pt x="9969" y="39272"/>
                  <a:pt x="17723" y="43200"/>
                </a:cubicBezTo>
                <a:cubicBezTo>
                  <a:pt x="24369" y="39272"/>
                  <a:pt x="34338" y="23563"/>
                  <a:pt x="38769" y="11781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589373" name=""/>
          <p:cNvSpPr/>
          <p:nvPr/>
        </p:nvSpPr>
        <p:spPr bwMode="auto">
          <a:xfrm>
            <a:off x="5854726" y="4698998"/>
            <a:ext cx="438726" cy="600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231" y="13292"/>
                </a:moveTo>
                <a:cubicBezTo>
                  <a:pt x="9094" y="17446"/>
                  <a:pt x="9094" y="21599"/>
                  <a:pt x="9094" y="27415"/>
                </a:cubicBezTo>
                <a:cubicBezTo>
                  <a:pt x="11368" y="34061"/>
                  <a:pt x="12505" y="39046"/>
                  <a:pt x="12505" y="43200"/>
                </a:cubicBezTo>
                <a:cubicBezTo>
                  <a:pt x="17052" y="37384"/>
                  <a:pt x="18189" y="24092"/>
                  <a:pt x="20463" y="12461"/>
                </a:cubicBezTo>
                <a:cubicBezTo>
                  <a:pt x="21600" y="4153"/>
                  <a:pt x="21600" y="0"/>
                  <a:pt x="13642" y="7476"/>
                </a:cubicBezTo>
                <a:cubicBezTo>
                  <a:pt x="10231" y="12461"/>
                  <a:pt x="6821" y="15784"/>
                  <a:pt x="3410" y="19938"/>
                </a:cubicBezTo>
                <a:cubicBezTo>
                  <a:pt x="0" y="23261"/>
                  <a:pt x="5684" y="16615"/>
                  <a:pt x="9094" y="13292"/>
                </a:cubicBezTo>
                <a:cubicBezTo>
                  <a:pt x="12505" y="9969"/>
                  <a:pt x="18189" y="7476"/>
                  <a:pt x="23873" y="7476"/>
                </a:cubicBezTo>
                <a:cubicBezTo>
                  <a:pt x="31831" y="9969"/>
                  <a:pt x="37515" y="14953"/>
                  <a:pt x="40926" y="20769"/>
                </a:cubicBezTo>
                <a:lnTo>
                  <a:pt x="43200" y="25753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739569" name=""/>
          <p:cNvSpPr/>
          <p:nvPr/>
        </p:nvSpPr>
        <p:spPr bwMode="auto">
          <a:xfrm>
            <a:off x="1236543" y="4548907"/>
            <a:ext cx="5091543" cy="253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9818"/>
                </a:moveTo>
                <a:cubicBezTo>
                  <a:pt x="41338" y="5890"/>
                  <a:pt x="38987" y="3927"/>
                  <a:pt x="37714" y="3927"/>
                </a:cubicBezTo>
                <a:cubicBezTo>
                  <a:pt x="36048" y="1963"/>
                  <a:pt x="35069" y="1963"/>
                  <a:pt x="33991" y="1963"/>
                </a:cubicBezTo>
                <a:cubicBezTo>
                  <a:pt x="32424" y="0"/>
                  <a:pt x="31444" y="0"/>
                  <a:pt x="30073" y="0"/>
                </a:cubicBezTo>
                <a:cubicBezTo>
                  <a:pt x="29289" y="0"/>
                  <a:pt x="27918" y="0"/>
                  <a:pt x="27036" y="1963"/>
                </a:cubicBezTo>
                <a:cubicBezTo>
                  <a:pt x="25567" y="3927"/>
                  <a:pt x="24685" y="5890"/>
                  <a:pt x="24000" y="5890"/>
                </a:cubicBezTo>
                <a:cubicBezTo>
                  <a:pt x="22922" y="7854"/>
                  <a:pt x="22236" y="9818"/>
                  <a:pt x="21257" y="11781"/>
                </a:cubicBezTo>
                <a:cubicBezTo>
                  <a:pt x="20571" y="13745"/>
                  <a:pt x="19885" y="15709"/>
                  <a:pt x="18710" y="19636"/>
                </a:cubicBezTo>
                <a:cubicBezTo>
                  <a:pt x="17828" y="23563"/>
                  <a:pt x="16457" y="29454"/>
                  <a:pt x="15673" y="33381"/>
                </a:cubicBezTo>
                <a:cubicBezTo>
                  <a:pt x="14791" y="37309"/>
                  <a:pt x="14302" y="37309"/>
                  <a:pt x="13812" y="39272"/>
                </a:cubicBezTo>
                <a:cubicBezTo>
                  <a:pt x="13126" y="39272"/>
                  <a:pt x="12538" y="39272"/>
                  <a:pt x="11755" y="39272"/>
                </a:cubicBezTo>
                <a:cubicBezTo>
                  <a:pt x="11265" y="39272"/>
                  <a:pt x="10187" y="39272"/>
                  <a:pt x="9306" y="37309"/>
                </a:cubicBezTo>
                <a:cubicBezTo>
                  <a:pt x="8326" y="37309"/>
                  <a:pt x="7053" y="35345"/>
                  <a:pt x="6367" y="35345"/>
                </a:cubicBezTo>
                <a:cubicBezTo>
                  <a:pt x="5681" y="35345"/>
                  <a:pt x="5191" y="35345"/>
                  <a:pt x="4408" y="35345"/>
                </a:cubicBezTo>
                <a:cubicBezTo>
                  <a:pt x="3722" y="35345"/>
                  <a:pt x="3134" y="35345"/>
                  <a:pt x="2351" y="37309"/>
                </a:cubicBezTo>
                <a:cubicBezTo>
                  <a:pt x="1861" y="37309"/>
                  <a:pt x="1175" y="39272"/>
                  <a:pt x="587" y="41236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201974" name=""/>
          <p:cNvSpPr/>
          <p:nvPr/>
        </p:nvSpPr>
        <p:spPr bwMode="auto">
          <a:xfrm>
            <a:off x="7494181" y="4641271"/>
            <a:ext cx="3544453" cy="138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5999"/>
                </a:moveTo>
                <a:cubicBezTo>
                  <a:pt x="1266" y="35999"/>
                  <a:pt x="6754" y="28799"/>
                  <a:pt x="9850" y="28799"/>
                </a:cubicBezTo>
                <a:cubicBezTo>
                  <a:pt x="13368" y="32400"/>
                  <a:pt x="15197" y="35999"/>
                  <a:pt x="17589" y="39600"/>
                </a:cubicBezTo>
                <a:cubicBezTo>
                  <a:pt x="18715" y="43200"/>
                  <a:pt x="19841" y="43200"/>
                  <a:pt x="21248" y="43200"/>
                </a:cubicBezTo>
                <a:cubicBezTo>
                  <a:pt x="22373" y="43200"/>
                  <a:pt x="24062" y="43200"/>
                  <a:pt x="24906" y="43200"/>
                </a:cubicBezTo>
                <a:cubicBezTo>
                  <a:pt x="25751" y="43200"/>
                  <a:pt x="27017" y="39600"/>
                  <a:pt x="27861" y="35999"/>
                </a:cubicBezTo>
                <a:cubicBezTo>
                  <a:pt x="28987" y="32400"/>
                  <a:pt x="29691" y="28799"/>
                  <a:pt x="30394" y="28799"/>
                </a:cubicBezTo>
                <a:cubicBezTo>
                  <a:pt x="31239" y="28799"/>
                  <a:pt x="31942" y="25200"/>
                  <a:pt x="33631" y="21600"/>
                </a:cubicBezTo>
                <a:cubicBezTo>
                  <a:pt x="34475" y="17999"/>
                  <a:pt x="35460" y="14400"/>
                  <a:pt x="36304" y="14400"/>
                </a:cubicBezTo>
                <a:cubicBezTo>
                  <a:pt x="37289" y="14400"/>
                  <a:pt x="38274" y="14400"/>
                  <a:pt x="38978" y="14400"/>
                </a:cubicBezTo>
                <a:cubicBezTo>
                  <a:pt x="39682" y="14400"/>
                  <a:pt x="40948" y="7200"/>
                  <a:pt x="42214" y="360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0431064" name=""/>
          <p:cNvSpPr/>
          <p:nvPr/>
        </p:nvSpPr>
        <p:spPr bwMode="auto">
          <a:xfrm>
            <a:off x="8798817" y="1893453"/>
            <a:ext cx="577271" cy="461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1600" y="24840"/>
                </a:moveTo>
                <a:cubicBezTo>
                  <a:pt x="21600" y="30240"/>
                  <a:pt x="21600" y="36719"/>
                  <a:pt x="18144" y="39960"/>
                </a:cubicBezTo>
                <a:cubicBezTo>
                  <a:pt x="11231" y="33480"/>
                  <a:pt x="5183" y="26999"/>
                  <a:pt x="0" y="22679"/>
                </a:cubicBezTo>
                <a:cubicBezTo>
                  <a:pt x="3456" y="30240"/>
                  <a:pt x="8640" y="35640"/>
                  <a:pt x="12096" y="39960"/>
                </a:cubicBezTo>
                <a:cubicBezTo>
                  <a:pt x="15552" y="42119"/>
                  <a:pt x="20736" y="43200"/>
                  <a:pt x="29376" y="29160"/>
                </a:cubicBezTo>
                <a:cubicBezTo>
                  <a:pt x="36287" y="16200"/>
                  <a:pt x="41472" y="4319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7318254" name=""/>
          <p:cNvSpPr/>
          <p:nvPr/>
        </p:nvSpPr>
        <p:spPr bwMode="auto">
          <a:xfrm>
            <a:off x="7286362" y="4964544"/>
            <a:ext cx="611907" cy="1050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562" y="7120"/>
                </a:moveTo>
                <a:cubicBezTo>
                  <a:pt x="16301" y="16140"/>
                  <a:pt x="15486" y="21362"/>
                  <a:pt x="15486" y="29432"/>
                </a:cubicBezTo>
                <a:cubicBezTo>
                  <a:pt x="16301" y="34180"/>
                  <a:pt x="16301" y="37978"/>
                  <a:pt x="17116" y="40826"/>
                </a:cubicBezTo>
                <a:cubicBezTo>
                  <a:pt x="17932" y="43200"/>
                  <a:pt x="22007" y="33230"/>
                  <a:pt x="24452" y="10443"/>
                </a:cubicBezTo>
                <a:cubicBezTo>
                  <a:pt x="24452" y="4747"/>
                  <a:pt x="24452" y="1424"/>
                  <a:pt x="21192" y="0"/>
                </a:cubicBezTo>
                <a:cubicBezTo>
                  <a:pt x="17116" y="2373"/>
                  <a:pt x="11411" y="5221"/>
                  <a:pt x="5705" y="9019"/>
                </a:cubicBezTo>
                <a:cubicBezTo>
                  <a:pt x="3260" y="10443"/>
                  <a:pt x="0" y="11868"/>
                  <a:pt x="5705" y="8545"/>
                </a:cubicBezTo>
                <a:cubicBezTo>
                  <a:pt x="10596" y="5221"/>
                  <a:pt x="13041" y="3797"/>
                  <a:pt x="15486" y="2373"/>
                </a:cubicBezTo>
                <a:cubicBezTo>
                  <a:pt x="20377" y="949"/>
                  <a:pt x="26898" y="1424"/>
                  <a:pt x="33418" y="2848"/>
                </a:cubicBezTo>
                <a:quadBezTo>
                  <a:pt x="38309" y="6171"/>
                  <a:pt x="43200" y="9494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85853" name="Google Shape;278;p50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searching</a:t>
            </a:r>
            <a:endParaRPr/>
          </a:p>
        </p:txBody>
      </p:sp>
      <p:sp>
        <p:nvSpPr>
          <p:cNvPr id="1717396194" name=""/>
          <p:cNvSpPr/>
          <p:nvPr/>
        </p:nvSpPr>
        <p:spPr bwMode="auto">
          <a:xfrm>
            <a:off x="1756089" y="1512453"/>
            <a:ext cx="692726" cy="900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399" y="2215"/>
                </a:moveTo>
                <a:cubicBezTo>
                  <a:pt x="10080" y="4984"/>
                  <a:pt x="5759" y="9969"/>
                  <a:pt x="3600" y="13846"/>
                </a:cubicBezTo>
                <a:cubicBezTo>
                  <a:pt x="2159" y="16615"/>
                  <a:pt x="719" y="19938"/>
                  <a:pt x="0" y="23261"/>
                </a:cubicBezTo>
                <a:cubicBezTo>
                  <a:pt x="719" y="29907"/>
                  <a:pt x="2879" y="33230"/>
                  <a:pt x="4319" y="36000"/>
                </a:cubicBezTo>
                <a:cubicBezTo>
                  <a:pt x="5759" y="38769"/>
                  <a:pt x="7919" y="40984"/>
                  <a:pt x="11519" y="42646"/>
                </a:cubicBezTo>
                <a:cubicBezTo>
                  <a:pt x="15839" y="42646"/>
                  <a:pt x="20160" y="43200"/>
                  <a:pt x="24479" y="42646"/>
                </a:cubicBezTo>
                <a:cubicBezTo>
                  <a:pt x="30959" y="41538"/>
                  <a:pt x="37440" y="39876"/>
                  <a:pt x="40320" y="38769"/>
                </a:cubicBezTo>
                <a:cubicBezTo>
                  <a:pt x="41759" y="36553"/>
                  <a:pt x="43200" y="33230"/>
                  <a:pt x="43200" y="26030"/>
                </a:cubicBezTo>
                <a:cubicBezTo>
                  <a:pt x="43200" y="22707"/>
                  <a:pt x="43200" y="19938"/>
                  <a:pt x="41759" y="16061"/>
                </a:cubicBezTo>
                <a:cubicBezTo>
                  <a:pt x="40320" y="13846"/>
                  <a:pt x="38159" y="11076"/>
                  <a:pt x="35279" y="7199"/>
                </a:cubicBezTo>
                <a:cubicBezTo>
                  <a:pt x="31679" y="3876"/>
                  <a:pt x="28079" y="2215"/>
                  <a:pt x="25199" y="1107"/>
                </a:cubicBezTo>
                <a:quadBezTo>
                  <a:pt x="20879" y="553"/>
                  <a:pt x="1728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741381" name=""/>
          <p:cNvSpPr/>
          <p:nvPr/>
        </p:nvSpPr>
        <p:spPr bwMode="auto">
          <a:xfrm>
            <a:off x="2760543" y="1085271"/>
            <a:ext cx="473361" cy="1489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643" y="0"/>
                </a:moveTo>
                <a:cubicBezTo>
                  <a:pt x="8429" y="5023"/>
                  <a:pt x="4214" y="9711"/>
                  <a:pt x="1053" y="15739"/>
                </a:cubicBezTo>
                <a:cubicBezTo>
                  <a:pt x="0" y="19088"/>
                  <a:pt x="0" y="21767"/>
                  <a:pt x="1053" y="25451"/>
                </a:cubicBezTo>
                <a:cubicBezTo>
                  <a:pt x="4214" y="28130"/>
                  <a:pt x="9482" y="31813"/>
                  <a:pt x="13697" y="34493"/>
                </a:cubicBezTo>
                <a:cubicBezTo>
                  <a:pt x="18965" y="37841"/>
                  <a:pt x="23180" y="39181"/>
                  <a:pt x="26341" y="40520"/>
                </a:cubicBezTo>
                <a:cubicBezTo>
                  <a:pt x="32663" y="41860"/>
                  <a:pt x="36878" y="42530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843860" name=""/>
          <p:cNvSpPr/>
          <p:nvPr/>
        </p:nvSpPr>
        <p:spPr bwMode="auto">
          <a:xfrm>
            <a:off x="2945271" y="1200726"/>
            <a:ext cx="1004453" cy="86590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6496"/>
                </a:moveTo>
                <a:cubicBezTo>
                  <a:pt x="3972" y="31103"/>
                  <a:pt x="6951" y="35136"/>
                  <a:pt x="7944" y="37440"/>
                </a:cubicBezTo>
                <a:cubicBezTo>
                  <a:pt x="9434" y="39744"/>
                  <a:pt x="10924" y="43200"/>
                  <a:pt x="10924" y="38015"/>
                </a:cubicBezTo>
                <a:cubicBezTo>
                  <a:pt x="9931" y="29951"/>
                  <a:pt x="9931" y="18432"/>
                  <a:pt x="10427" y="12672"/>
                </a:cubicBezTo>
                <a:cubicBezTo>
                  <a:pt x="11917" y="6336"/>
                  <a:pt x="13406" y="2304"/>
                  <a:pt x="15889" y="576"/>
                </a:cubicBezTo>
                <a:cubicBezTo>
                  <a:pt x="18372" y="0"/>
                  <a:pt x="23337" y="1151"/>
                  <a:pt x="27806" y="3456"/>
                </a:cubicBezTo>
                <a:cubicBezTo>
                  <a:pt x="34262" y="8640"/>
                  <a:pt x="37737" y="12095"/>
                  <a:pt x="39724" y="15552"/>
                </a:cubicBezTo>
                <a:cubicBezTo>
                  <a:pt x="41213" y="17856"/>
                  <a:pt x="42703" y="21312"/>
                  <a:pt x="43200" y="24192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8936887" name=""/>
          <p:cNvSpPr/>
          <p:nvPr/>
        </p:nvSpPr>
        <p:spPr bwMode="auto">
          <a:xfrm>
            <a:off x="3984362" y="773545"/>
            <a:ext cx="681181" cy="1350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2196" y="1107"/>
                  <a:pt x="11715" y="6276"/>
                  <a:pt x="20501" y="11076"/>
                </a:cubicBezTo>
                <a:cubicBezTo>
                  <a:pt x="30752" y="17723"/>
                  <a:pt x="35145" y="21415"/>
                  <a:pt x="39538" y="25846"/>
                </a:cubicBezTo>
                <a:cubicBezTo>
                  <a:pt x="41003" y="28061"/>
                  <a:pt x="43200" y="32492"/>
                  <a:pt x="43200" y="36923"/>
                </a:cubicBezTo>
                <a:cubicBezTo>
                  <a:pt x="42467" y="38769"/>
                  <a:pt x="41003" y="41353"/>
                  <a:pt x="39538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770220" name=""/>
          <p:cNvSpPr/>
          <p:nvPr/>
        </p:nvSpPr>
        <p:spPr bwMode="auto">
          <a:xfrm>
            <a:off x="2367998" y="2886362"/>
            <a:ext cx="727362" cy="277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800" y="14400"/>
                  <a:pt x="8228" y="25199"/>
                  <a:pt x="14400" y="35999"/>
                </a:cubicBezTo>
                <a:cubicBezTo>
                  <a:pt x="17142" y="39599"/>
                  <a:pt x="21942" y="43200"/>
                  <a:pt x="25371" y="43200"/>
                </a:cubicBezTo>
                <a:cubicBezTo>
                  <a:pt x="30857" y="41399"/>
                  <a:pt x="34285" y="37799"/>
                  <a:pt x="37714" y="30599"/>
                </a:cubicBezTo>
                <a:quadBezTo>
                  <a:pt x="40457" y="23399"/>
                  <a:pt x="43200" y="16199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815015" name=""/>
          <p:cNvSpPr/>
          <p:nvPr/>
        </p:nvSpPr>
        <p:spPr bwMode="auto">
          <a:xfrm>
            <a:off x="2979907" y="2955636"/>
            <a:ext cx="277089" cy="392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0800" y="1270"/>
                  <a:pt x="21599" y="3811"/>
                  <a:pt x="34200" y="7623"/>
                </a:cubicBezTo>
                <a:cubicBezTo>
                  <a:pt x="43200" y="10164"/>
                  <a:pt x="41399" y="22870"/>
                  <a:pt x="34200" y="30494"/>
                </a:cubicBezTo>
                <a:quadBezTo>
                  <a:pt x="28800" y="36847"/>
                  <a:pt x="25199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9776996" name=""/>
          <p:cNvSpPr/>
          <p:nvPr/>
        </p:nvSpPr>
        <p:spPr bwMode="auto">
          <a:xfrm>
            <a:off x="3626453" y="2609271"/>
            <a:ext cx="565726" cy="600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763" y="4984"/>
                  <a:pt x="6171" y="14953"/>
                  <a:pt x="11461" y="27415"/>
                </a:cubicBezTo>
                <a:cubicBezTo>
                  <a:pt x="14106" y="33230"/>
                  <a:pt x="17632" y="39046"/>
                  <a:pt x="19395" y="42369"/>
                </a:cubicBezTo>
                <a:cubicBezTo>
                  <a:pt x="24685" y="35723"/>
                  <a:pt x="29093" y="29076"/>
                  <a:pt x="32620" y="26584"/>
                </a:cubicBezTo>
                <a:cubicBezTo>
                  <a:pt x="37028" y="22430"/>
                  <a:pt x="42318" y="24092"/>
                  <a:pt x="43200" y="29907"/>
                </a:cubicBezTo>
                <a:cubicBezTo>
                  <a:pt x="41436" y="33230"/>
                  <a:pt x="38791" y="37384"/>
                  <a:pt x="34383" y="39876"/>
                </a:cubicBezTo>
                <a:cubicBezTo>
                  <a:pt x="27330" y="42369"/>
                  <a:pt x="21159" y="43200"/>
                  <a:pt x="17632" y="41538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2919732" name=""/>
          <p:cNvSpPr/>
          <p:nvPr/>
        </p:nvSpPr>
        <p:spPr bwMode="auto">
          <a:xfrm>
            <a:off x="4307635" y="2736271"/>
            <a:ext cx="461817" cy="369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8100"/>
                </a:moveTo>
                <a:cubicBezTo>
                  <a:pt x="14040" y="4049"/>
                  <a:pt x="19440" y="2700"/>
                  <a:pt x="23759" y="0"/>
                </a:cubicBezTo>
                <a:cubicBezTo>
                  <a:pt x="23759" y="6749"/>
                  <a:pt x="16200" y="16200"/>
                  <a:pt x="12959" y="21600"/>
                </a:cubicBezTo>
                <a:cubicBezTo>
                  <a:pt x="8640" y="26999"/>
                  <a:pt x="7559" y="33749"/>
                  <a:pt x="16200" y="40499"/>
                </a:cubicBezTo>
                <a:cubicBezTo>
                  <a:pt x="24840" y="43200"/>
                  <a:pt x="31320" y="43200"/>
                  <a:pt x="37799" y="40499"/>
                </a:cubicBezTo>
                <a:quadBezTo>
                  <a:pt x="41040" y="36449"/>
                  <a:pt x="43200" y="31049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222568" name=""/>
          <p:cNvSpPr/>
          <p:nvPr/>
        </p:nvSpPr>
        <p:spPr bwMode="auto">
          <a:xfrm>
            <a:off x="4342271" y="2470726"/>
            <a:ext cx="277089" cy="19627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5399" y="17788"/>
                </a:moveTo>
                <a:cubicBezTo>
                  <a:pt x="9000" y="27952"/>
                  <a:pt x="12600" y="38117"/>
                  <a:pt x="19799" y="43200"/>
                </a:cubicBezTo>
                <a:cubicBezTo>
                  <a:pt x="30599" y="33035"/>
                  <a:pt x="36000" y="25411"/>
                  <a:pt x="43200" y="15247"/>
                </a:cubicBezTo>
                <a:cubicBezTo>
                  <a:pt x="39599" y="5082"/>
                  <a:pt x="32400" y="0"/>
                  <a:pt x="21600" y="0"/>
                </a:cubicBezTo>
                <a:cubicBezTo>
                  <a:pt x="12600" y="0"/>
                  <a:pt x="5399" y="5082"/>
                  <a:pt x="0" y="15247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7295696" name=""/>
          <p:cNvSpPr/>
          <p:nvPr/>
        </p:nvSpPr>
        <p:spPr bwMode="auto">
          <a:xfrm>
            <a:off x="4677090" y="2309090"/>
            <a:ext cx="484907" cy="935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1599" y="11733"/>
                </a:moveTo>
                <a:cubicBezTo>
                  <a:pt x="16457" y="12266"/>
                  <a:pt x="12342" y="13333"/>
                  <a:pt x="5142" y="16533"/>
                </a:cubicBezTo>
                <a:cubicBezTo>
                  <a:pt x="1028" y="20266"/>
                  <a:pt x="0" y="22933"/>
                  <a:pt x="0" y="25600"/>
                </a:cubicBezTo>
                <a:cubicBezTo>
                  <a:pt x="6171" y="28266"/>
                  <a:pt x="12342" y="27733"/>
                  <a:pt x="18514" y="25600"/>
                </a:cubicBezTo>
                <a:cubicBezTo>
                  <a:pt x="21599" y="22933"/>
                  <a:pt x="25714" y="19733"/>
                  <a:pt x="28799" y="16533"/>
                </a:cubicBezTo>
                <a:cubicBezTo>
                  <a:pt x="32914" y="22400"/>
                  <a:pt x="37028" y="30400"/>
                  <a:pt x="40114" y="36800"/>
                </a:cubicBezTo>
                <a:cubicBezTo>
                  <a:pt x="42171" y="40000"/>
                  <a:pt x="40114" y="42666"/>
                  <a:pt x="30857" y="43200"/>
                </a:cubicBezTo>
                <a:cubicBezTo>
                  <a:pt x="16457" y="41600"/>
                  <a:pt x="10285" y="40000"/>
                  <a:pt x="4114" y="36266"/>
                </a:cubicBezTo>
                <a:cubicBezTo>
                  <a:pt x="6171" y="29866"/>
                  <a:pt x="22628" y="13866"/>
                  <a:pt x="33942" y="5866"/>
                </a:cubicBezTo>
                <a:quadBezTo>
                  <a:pt x="40114" y="1599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3530513" name=""/>
          <p:cNvSpPr/>
          <p:nvPr/>
        </p:nvSpPr>
        <p:spPr bwMode="auto">
          <a:xfrm>
            <a:off x="5693090" y="1627907"/>
            <a:ext cx="842817" cy="946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0120" y="1053"/>
                </a:moveTo>
                <a:cubicBezTo>
                  <a:pt x="9468" y="12117"/>
                  <a:pt x="4142" y="18439"/>
                  <a:pt x="591" y="25814"/>
                </a:cubicBezTo>
                <a:cubicBezTo>
                  <a:pt x="0" y="30029"/>
                  <a:pt x="591" y="35297"/>
                  <a:pt x="2367" y="37931"/>
                </a:cubicBezTo>
                <a:cubicBezTo>
                  <a:pt x="8876" y="41619"/>
                  <a:pt x="15978" y="42673"/>
                  <a:pt x="23671" y="43200"/>
                </a:cubicBezTo>
                <a:cubicBezTo>
                  <a:pt x="32547" y="42673"/>
                  <a:pt x="36098" y="41619"/>
                  <a:pt x="39057" y="41092"/>
                </a:cubicBezTo>
                <a:cubicBezTo>
                  <a:pt x="42016" y="38458"/>
                  <a:pt x="43200" y="34243"/>
                  <a:pt x="43200" y="25814"/>
                </a:cubicBezTo>
                <a:cubicBezTo>
                  <a:pt x="40241" y="8956"/>
                  <a:pt x="38465" y="4214"/>
                  <a:pt x="37282" y="1580"/>
                </a:cubicBezTo>
                <a:quadBezTo>
                  <a:pt x="33731" y="0"/>
                  <a:pt x="30772" y="1053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322676" name="Google Shape;283;p51"/>
          <p:cNvSpPr/>
          <p:nvPr/>
        </p:nvSpPr>
        <p:spPr bwMode="auto">
          <a:xfrm>
            <a:off x="4279275" y="1642799"/>
            <a:ext cx="3568799" cy="3572399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9432091" name="Google Shape;284;p51"/>
          <p:cNvSpPr txBox="1"/>
          <p:nvPr/>
        </p:nvSpPr>
        <p:spPr bwMode="auto">
          <a:xfrm>
            <a:off x="1710875" y="2927399"/>
            <a:ext cx="2568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18122710" name="Google Shape;285;p51"/>
          <p:cNvSpPr txBox="1"/>
          <p:nvPr/>
        </p:nvSpPr>
        <p:spPr bwMode="auto">
          <a:xfrm>
            <a:off x="7848075" y="2927399"/>
            <a:ext cx="2960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027850" name="Google Shape;291;p52"/>
          <p:cNvSpPr/>
          <p:nvPr/>
        </p:nvSpPr>
        <p:spPr bwMode="auto">
          <a:xfrm>
            <a:off x="4279275" y="1642799"/>
            <a:ext cx="3568799" cy="3572399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02998173" name="Google Shape;292;p52"/>
          <p:cNvSpPr txBox="1"/>
          <p:nvPr/>
        </p:nvSpPr>
        <p:spPr bwMode="auto">
          <a:xfrm>
            <a:off x="1710875" y="2927399"/>
            <a:ext cx="2568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59118328" name="Google Shape;293;p52"/>
          <p:cNvSpPr txBox="1"/>
          <p:nvPr/>
        </p:nvSpPr>
        <p:spPr bwMode="auto">
          <a:xfrm>
            <a:off x="7848075" y="2927399"/>
            <a:ext cx="2960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81417353" name="Google Shape;294;p52"/>
          <p:cNvSpPr/>
          <p:nvPr/>
        </p:nvSpPr>
        <p:spPr bwMode="auto">
          <a:xfrm>
            <a:off x="5677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8429244" name="Google Shape;295;p52"/>
          <p:cNvSpPr/>
          <p:nvPr/>
        </p:nvSpPr>
        <p:spPr bwMode="auto">
          <a:xfrm>
            <a:off x="9487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28098542" name="Google Shape;296;p52"/>
          <p:cNvSpPr/>
          <p:nvPr/>
        </p:nvSpPr>
        <p:spPr bwMode="auto">
          <a:xfrm>
            <a:off x="1304388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7644325" name="Google Shape;297;p52"/>
          <p:cNvSpPr/>
          <p:nvPr/>
        </p:nvSpPr>
        <p:spPr bwMode="auto">
          <a:xfrm>
            <a:off x="16853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30190751" name="Google Shape;298;p52"/>
          <p:cNvSpPr/>
          <p:nvPr/>
        </p:nvSpPr>
        <p:spPr bwMode="auto">
          <a:xfrm>
            <a:off x="20409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8139406" name="Google Shape;299;p52"/>
          <p:cNvSpPr/>
          <p:nvPr/>
        </p:nvSpPr>
        <p:spPr bwMode="auto">
          <a:xfrm>
            <a:off x="24219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28861556" name="Google Shape;300;p52"/>
          <p:cNvSpPr/>
          <p:nvPr/>
        </p:nvSpPr>
        <p:spPr bwMode="auto">
          <a:xfrm>
            <a:off x="27775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6672181" name=""/>
          <p:cNvSpPr/>
          <p:nvPr/>
        </p:nvSpPr>
        <p:spPr bwMode="auto">
          <a:xfrm>
            <a:off x="1409726" y="3371271"/>
            <a:ext cx="450271" cy="554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18900"/>
                </a:moveTo>
                <a:cubicBezTo>
                  <a:pt x="40984" y="27900"/>
                  <a:pt x="38769" y="34200"/>
                  <a:pt x="35446" y="40500"/>
                </a:cubicBezTo>
                <a:cubicBezTo>
                  <a:pt x="25476" y="43200"/>
                  <a:pt x="17723" y="37800"/>
                  <a:pt x="9969" y="27900"/>
                </a:cubicBezTo>
                <a:cubicBezTo>
                  <a:pt x="5538" y="17999"/>
                  <a:pt x="1107" y="6299"/>
                  <a:pt x="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3079402" name="Google Shape;130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3199" y="203199"/>
            <a:ext cx="11469511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6433339" name="Google Shape;305;p5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76899" y="3249317"/>
            <a:ext cx="2615931" cy="4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8945879" name="Google Shape;306;p53"/>
          <p:cNvSpPr/>
          <p:nvPr/>
        </p:nvSpPr>
        <p:spPr bwMode="auto">
          <a:xfrm>
            <a:off x="4279275" y="1642799"/>
            <a:ext cx="3568799" cy="3572399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52924958" name="Google Shape;307;p53"/>
          <p:cNvSpPr txBox="1"/>
          <p:nvPr/>
        </p:nvSpPr>
        <p:spPr bwMode="auto">
          <a:xfrm>
            <a:off x="7848075" y="2927399"/>
            <a:ext cx="2960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74945414" name="Google Shape;308;p53"/>
          <p:cNvSpPr txBox="1"/>
          <p:nvPr/>
        </p:nvSpPr>
        <p:spPr bwMode="auto">
          <a:xfrm>
            <a:off x="1710875" y="2927399"/>
            <a:ext cx="2568399" cy="10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5122517" name="Google Shape;309;p53"/>
          <p:cNvSpPr/>
          <p:nvPr/>
        </p:nvSpPr>
        <p:spPr bwMode="auto">
          <a:xfrm>
            <a:off x="5677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6072540" name="Google Shape;310;p53"/>
          <p:cNvSpPr/>
          <p:nvPr/>
        </p:nvSpPr>
        <p:spPr bwMode="auto">
          <a:xfrm>
            <a:off x="9487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95402633" name="Google Shape;311;p53"/>
          <p:cNvSpPr/>
          <p:nvPr/>
        </p:nvSpPr>
        <p:spPr bwMode="auto">
          <a:xfrm>
            <a:off x="1304388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62763926" name="Google Shape;312;p53"/>
          <p:cNvSpPr/>
          <p:nvPr/>
        </p:nvSpPr>
        <p:spPr bwMode="auto">
          <a:xfrm>
            <a:off x="16853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64404437" name="Google Shape;313;p53"/>
          <p:cNvSpPr/>
          <p:nvPr/>
        </p:nvSpPr>
        <p:spPr bwMode="auto">
          <a:xfrm>
            <a:off x="20409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90684294" name="Google Shape;314;p53"/>
          <p:cNvSpPr/>
          <p:nvPr/>
        </p:nvSpPr>
        <p:spPr bwMode="auto">
          <a:xfrm>
            <a:off x="24219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82388224" name="Google Shape;315;p53"/>
          <p:cNvSpPr/>
          <p:nvPr/>
        </p:nvSpPr>
        <p:spPr bwMode="auto">
          <a:xfrm>
            <a:off x="2777587" y="3438014"/>
            <a:ext cx="47999" cy="4799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68668781" name=""/>
          <p:cNvSpPr/>
          <p:nvPr/>
        </p:nvSpPr>
        <p:spPr bwMode="auto">
          <a:xfrm>
            <a:off x="636181" y="2459181"/>
            <a:ext cx="1235362" cy="634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0632"/>
                </a:moveTo>
                <a:cubicBezTo>
                  <a:pt x="4844" y="37701"/>
                  <a:pt x="9689" y="40843"/>
                  <a:pt x="17764" y="43200"/>
                </a:cubicBezTo>
                <a:cubicBezTo>
                  <a:pt x="21801" y="40843"/>
                  <a:pt x="28665" y="32989"/>
                  <a:pt x="33106" y="23563"/>
                </a:cubicBezTo>
                <a:cubicBezTo>
                  <a:pt x="37951" y="13352"/>
                  <a:pt x="41988" y="3141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355622" name=""/>
          <p:cNvSpPr/>
          <p:nvPr/>
        </p:nvSpPr>
        <p:spPr bwMode="auto">
          <a:xfrm>
            <a:off x="9618543" y="2182089"/>
            <a:ext cx="1408543" cy="496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9088"/>
                </a:moveTo>
                <a:cubicBezTo>
                  <a:pt x="2832" y="30139"/>
                  <a:pt x="3895" y="34158"/>
                  <a:pt x="4957" y="37172"/>
                </a:cubicBezTo>
                <a:cubicBezTo>
                  <a:pt x="7436" y="41190"/>
                  <a:pt x="10268" y="43200"/>
                  <a:pt x="16996" y="43200"/>
                </a:cubicBezTo>
                <a:cubicBezTo>
                  <a:pt x="21954" y="38176"/>
                  <a:pt x="30098" y="24111"/>
                  <a:pt x="34701" y="16074"/>
                </a:cubicBezTo>
                <a:cubicBezTo>
                  <a:pt x="39304" y="7032"/>
                  <a:pt x="41075" y="3013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333237" name=""/>
          <p:cNvSpPr/>
          <p:nvPr/>
        </p:nvSpPr>
        <p:spPr bwMode="auto">
          <a:xfrm>
            <a:off x="9422271" y="831271"/>
            <a:ext cx="219362" cy="946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8652" y="5268"/>
                  <a:pt x="34105" y="12117"/>
                  <a:pt x="22736" y="23180"/>
                </a:cubicBezTo>
                <a:cubicBezTo>
                  <a:pt x="15915" y="30556"/>
                  <a:pt x="6821" y="37404"/>
                  <a:pt x="4547" y="40565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6218377" name=""/>
          <p:cNvSpPr/>
          <p:nvPr/>
        </p:nvSpPr>
        <p:spPr bwMode="auto">
          <a:xfrm>
            <a:off x="9052817" y="1096817"/>
            <a:ext cx="542635" cy="334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5514" y="7448"/>
                  <a:pt x="13787" y="16386"/>
                  <a:pt x="24817" y="28303"/>
                </a:cubicBezTo>
                <a:cubicBezTo>
                  <a:pt x="30331" y="32772"/>
                  <a:pt x="35846" y="37241"/>
                  <a:pt x="39523" y="4022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0774619" name=""/>
          <p:cNvSpPr/>
          <p:nvPr/>
        </p:nvSpPr>
        <p:spPr bwMode="auto">
          <a:xfrm>
            <a:off x="9872545" y="785090"/>
            <a:ext cx="230907" cy="923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2399" y="8640"/>
                  <a:pt x="15120" y="21060"/>
                  <a:pt x="8640" y="26999"/>
                </a:cubicBezTo>
                <a:cubicBezTo>
                  <a:pt x="6479" y="31320"/>
                  <a:pt x="2160" y="36720"/>
                  <a:pt x="0" y="40499"/>
                </a:cubicBezTo>
                <a:lnTo>
                  <a:pt x="0" y="4319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7736592" name=""/>
          <p:cNvSpPr/>
          <p:nvPr/>
        </p:nvSpPr>
        <p:spPr bwMode="auto">
          <a:xfrm>
            <a:off x="10357453" y="346362"/>
            <a:ext cx="611907" cy="969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2226" y="43200"/>
                </a:moveTo>
                <a:cubicBezTo>
                  <a:pt x="8966" y="36000"/>
                  <a:pt x="4890" y="25199"/>
                  <a:pt x="4075" y="20571"/>
                </a:cubicBezTo>
                <a:cubicBezTo>
                  <a:pt x="3260" y="18000"/>
                  <a:pt x="1630" y="14914"/>
                  <a:pt x="0" y="12857"/>
                </a:cubicBezTo>
                <a:cubicBezTo>
                  <a:pt x="0" y="10285"/>
                  <a:pt x="7335" y="11314"/>
                  <a:pt x="16301" y="14914"/>
                </a:cubicBezTo>
                <a:cubicBezTo>
                  <a:pt x="22822" y="16971"/>
                  <a:pt x="29343" y="19542"/>
                  <a:pt x="33418" y="21085"/>
                </a:cubicBezTo>
                <a:cubicBezTo>
                  <a:pt x="37494" y="22628"/>
                  <a:pt x="41569" y="23657"/>
                  <a:pt x="43200" y="21600"/>
                </a:cubicBezTo>
                <a:cubicBezTo>
                  <a:pt x="39939" y="15942"/>
                  <a:pt x="34233" y="6171"/>
                  <a:pt x="32603" y="2571"/>
                </a:cubicBezTo>
                <a:lnTo>
                  <a:pt x="30158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537182" name=""/>
          <p:cNvSpPr/>
          <p:nvPr/>
        </p:nvSpPr>
        <p:spPr bwMode="auto">
          <a:xfrm>
            <a:off x="10426726" y="80817"/>
            <a:ext cx="346362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6000"/>
                </a:moveTo>
                <a:cubicBezTo>
                  <a:pt x="7200" y="40320"/>
                  <a:pt x="12960" y="43200"/>
                  <a:pt x="20160" y="43200"/>
                </a:cubicBezTo>
                <a:cubicBezTo>
                  <a:pt x="27360" y="37440"/>
                  <a:pt x="33119" y="28800"/>
                  <a:pt x="38880" y="15840"/>
                </a:cubicBezTo>
                <a:quadBezTo>
                  <a:pt x="41760" y="8640"/>
                  <a:pt x="43200" y="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205202" name=""/>
          <p:cNvSpPr/>
          <p:nvPr/>
        </p:nvSpPr>
        <p:spPr bwMode="auto">
          <a:xfrm>
            <a:off x="8960453" y="277089"/>
            <a:ext cx="461817" cy="681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9439" y="35145"/>
                  <a:pt x="31319" y="20501"/>
                  <a:pt x="41039" y="2928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092145" name="Google Shape;320;p54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algorithm</a:t>
            </a:r>
            <a:endParaRPr/>
          </a:p>
        </p:txBody>
      </p:sp>
      <p:sp>
        <p:nvSpPr>
          <p:cNvPr id="815632028" name="Google Shape;321;p54"/>
          <p:cNvSpPr/>
          <p:nvPr/>
        </p:nvSpPr>
        <p:spPr bwMode="auto">
          <a:xfrm>
            <a:off x="4279275" y="1642799"/>
            <a:ext cx="3568799" cy="3572399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4040794" name="Google Shape;326;p5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2666999"/>
            <a:ext cx="12192002" cy="1219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2408505" name="Google Shape;331;p5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920999" y="1777999"/>
            <a:ext cx="6349999" cy="33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789846" name="Google Shape;336;p57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211068" name="Google Shape;341;p58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014609915" name=""/>
          <p:cNvSpPr/>
          <p:nvPr/>
        </p:nvSpPr>
        <p:spPr bwMode="auto">
          <a:xfrm>
            <a:off x="5219726" y="3925453"/>
            <a:ext cx="634998" cy="958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1418" y="7286"/>
                  <a:pt x="17279" y="19257"/>
                  <a:pt x="14138" y="23421"/>
                </a:cubicBezTo>
                <a:cubicBezTo>
                  <a:pt x="10996" y="28106"/>
                  <a:pt x="9425" y="30708"/>
                  <a:pt x="7854" y="33831"/>
                </a:cubicBezTo>
                <a:cubicBezTo>
                  <a:pt x="4712" y="37995"/>
                  <a:pt x="3141" y="40597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3682474" name=""/>
          <p:cNvSpPr/>
          <p:nvPr/>
        </p:nvSpPr>
        <p:spPr bwMode="auto">
          <a:xfrm>
            <a:off x="5092726" y="4237181"/>
            <a:ext cx="346362" cy="277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4319" y="7200"/>
                  <a:pt x="24480" y="25200"/>
                  <a:pt x="33119" y="34200"/>
                </a:cubicBezTo>
                <a:quadBezTo>
                  <a:pt x="37440" y="39600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628026" name=""/>
          <p:cNvSpPr/>
          <p:nvPr/>
        </p:nvSpPr>
        <p:spPr bwMode="auto">
          <a:xfrm>
            <a:off x="2795181" y="4029362"/>
            <a:ext cx="912090" cy="404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9748"/>
                </a:moveTo>
                <a:cubicBezTo>
                  <a:pt x="2187" y="25919"/>
                  <a:pt x="4921" y="37028"/>
                  <a:pt x="7108" y="40731"/>
                </a:cubicBezTo>
                <a:cubicBezTo>
                  <a:pt x="10389" y="43200"/>
                  <a:pt x="20779" y="37028"/>
                  <a:pt x="28435" y="25919"/>
                </a:cubicBezTo>
                <a:cubicBezTo>
                  <a:pt x="37731" y="11108"/>
                  <a:pt x="40465" y="4937"/>
                  <a:pt x="43200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5960890" name=""/>
          <p:cNvSpPr/>
          <p:nvPr/>
        </p:nvSpPr>
        <p:spPr bwMode="auto">
          <a:xfrm>
            <a:off x="6709089" y="3555998"/>
            <a:ext cx="1073726" cy="1443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7280"/>
                </a:moveTo>
                <a:cubicBezTo>
                  <a:pt x="929" y="18662"/>
                  <a:pt x="4180" y="22809"/>
                  <a:pt x="11612" y="30758"/>
                </a:cubicBezTo>
                <a:cubicBezTo>
                  <a:pt x="15329" y="35942"/>
                  <a:pt x="19045" y="41126"/>
                  <a:pt x="19974" y="43200"/>
                </a:cubicBezTo>
                <a:cubicBezTo>
                  <a:pt x="18580" y="41472"/>
                  <a:pt x="12541" y="31795"/>
                  <a:pt x="8361" y="21081"/>
                </a:cubicBezTo>
                <a:cubicBezTo>
                  <a:pt x="6038" y="14860"/>
                  <a:pt x="5109" y="10713"/>
                  <a:pt x="6503" y="8985"/>
                </a:cubicBezTo>
                <a:cubicBezTo>
                  <a:pt x="12077" y="10713"/>
                  <a:pt x="21832" y="15206"/>
                  <a:pt x="34374" y="23500"/>
                </a:cubicBezTo>
                <a:cubicBezTo>
                  <a:pt x="39019" y="26611"/>
                  <a:pt x="41341" y="28684"/>
                  <a:pt x="43200" y="21427"/>
                </a:cubicBezTo>
                <a:cubicBezTo>
                  <a:pt x="42270" y="8985"/>
                  <a:pt x="41806" y="3456"/>
                  <a:pt x="41806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670027" name=""/>
          <p:cNvSpPr/>
          <p:nvPr/>
        </p:nvSpPr>
        <p:spPr bwMode="auto">
          <a:xfrm>
            <a:off x="532271" y="3198090"/>
            <a:ext cx="288635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4000"/>
                </a:moveTo>
                <a:cubicBezTo>
                  <a:pt x="10368" y="22399"/>
                  <a:pt x="20736" y="22399"/>
                  <a:pt x="31104" y="22399"/>
                </a:cubicBezTo>
                <a:cubicBezTo>
                  <a:pt x="41472" y="19199"/>
                  <a:pt x="34560" y="12800"/>
                  <a:pt x="29376" y="8000"/>
                </a:cubicBezTo>
                <a:cubicBezTo>
                  <a:pt x="24192" y="3200"/>
                  <a:pt x="17279" y="0"/>
                  <a:pt x="24192" y="8000"/>
                </a:cubicBezTo>
                <a:cubicBezTo>
                  <a:pt x="31104" y="14399"/>
                  <a:pt x="38016" y="20800"/>
                  <a:pt x="43200" y="27199"/>
                </a:cubicBezTo>
                <a:quadBezTo>
                  <a:pt x="43200" y="38400"/>
                  <a:pt x="38016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5316100" name=""/>
          <p:cNvSpPr/>
          <p:nvPr/>
        </p:nvSpPr>
        <p:spPr bwMode="auto">
          <a:xfrm>
            <a:off x="843998" y="3729181"/>
            <a:ext cx="404090" cy="184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3500"/>
                </a:moveTo>
                <a:cubicBezTo>
                  <a:pt x="7405" y="13500"/>
                  <a:pt x="14811" y="13500"/>
                  <a:pt x="20982" y="13500"/>
                </a:cubicBezTo>
                <a:cubicBezTo>
                  <a:pt x="19748" y="0"/>
                  <a:pt x="32091" y="13500"/>
                  <a:pt x="39497" y="24299"/>
                </a:cubicBezTo>
                <a:cubicBezTo>
                  <a:pt x="43200" y="32400"/>
                  <a:pt x="37028" y="37799"/>
                  <a:pt x="32091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5410898" name=""/>
          <p:cNvSpPr/>
          <p:nvPr/>
        </p:nvSpPr>
        <p:spPr bwMode="auto">
          <a:xfrm>
            <a:off x="3949726" y="2920998"/>
            <a:ext cx="1420089" cy="658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42146" y="5305"/>
                  <a:pt x="41092" y="10610"/>
                  <a:pt x="38634" y="18947"/>
                </a:cubicBezTo>
                <a:cubicBezTo>
                  <a:pt x="36175" y="23494"/>
                  <a:pt x="32312" y="31073"/>
                  <a:pt x="29151" y="35621"/>
                </a:cubicBezTo>
                <a:cubicBezTo>
                  <a:pt x="25287" y="40168"/>
                  <a:pt x="23180" y="41684"/>
                  <a:pt x="21424" y="43200"/>
                </a:cubicBezTo>
                <a:cubicBezTo>
                  <a:pt x="19668" y="43200"/>
                  <a:pt x="16858" y="43200"/>
                  <a:pt x="14400" y="43200"/>
                </a:cubicBezTo>
                <a:cubicBezTo>
                  <a:pt x="12643" y="42442"/>
                  <a:pt x="9834" y="40926"/>
                  <a:pt x="7375" y="40168"/>
                </a:cubicBezTo>
                <a:cubicBezTo>
                  <a:pt x="5970" y="38652"/>
                  <a:pt x="4214" y="37136"/>
                  <a:pt x="2809" y="34105"/>
                </a:cubicBezTo>
                <a:quadBezTo>
                  <a:pt x="1404" y="31831"/>
                  <a:pt x="0" y="29557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284437" name=""/>
          <p:cNvSpPr/>
          <p:nvPr/>
        </p:nvSpPr>
        <p:spPr bwMode="auto">
          <a:xfrm>
            <a:off x="3718817" y="3290453"/>
            <a:ext cx="380999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8799" y="2880"/>
                </a:moveTo>
                <a:cubicBezTo>
                  <a:pt x="36654" y="0"/>
                  <a:pt x="28799" y="8639"/>
                  <a:pt x="20945" y="14400"/>
                </a:cubicBezTo>
                <a:cubicBezTo>
                  <a:pt x="11781" y="23039"/>
                  <a:pt x="5236" y="28800"/>
                  <a:pt x="0" y="31680"/>
                </a:cubicBezTo>
                <a:cubicBezTo>
                  <a:pt x="10472" y="34559"/>
                  <a:pt x="22254" y="36000"/>
                  <a:pt x="30109" y="37439"/>
                </a:cubicBezTo>
                <a:quadBezTo>
                  <a:pt x="37963" y="40319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40642" name=""/>
          <p:cNvSpPr/>
          <p:nvPr/>
        </p:nvSpPr>
        <p:spPr bwMode="auto">
          <a:xfrm>
            <a:off x="3037635" y="3405907"/>
            <a:ext cx="785090" cy="438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8588" y="0"/>
                </a:moveTo>
                <a:cubicBezTo>
                  <a:pt x="36211" y="7957"/>
                  <a:pt x="38752" y="12505"/>
                  <a:pt x="41294" y="18189"/>
                </a:cubicBezTo>
                <a:cubicBezTo>
                  <a:pt x="43200" y="23873"/>
                  <a:pt x="42564" y="29557"/>
                  <a:pt x="39388" y="34105"/>
                </a:cubicBezTo>
                <a:cubicBezTo>
                  <a:pt x="36211" y="37515"/>
                  <a:pt x="31129" y="42063"/>
                  <a:pt x="26682" y="43200"/>
                </a:cubicBezTo>
                <a:cubicBezTo>
                  <a:pt x="22235" y="43200"/>
                  <a:pt x="19058" y="43200"/>
                  <a:pt x="13976" y="40926"/>
                </a:cubicBezTo>
                <a:cubicBezTo>
                  <a:pt x="10164" y="39789"/>
                  <a:pt x="6988" y="39789"/>
                  <a:pt x="3176" y="39789"/>
                </a:cubicBezTo>
                <a:lnTo>
                  <a:pt x="0" y="39789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733687" name=""/>
          <p:cNvSpPr/>
          <p:nvPr/>
        </p:nvSpPr>
        <p:spPr bwMode="auto">
          <a:xfrm>
            <a:off x="3083817" y="3694543"/>
            <a:ext cx="277089" cy="323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200" y="0"/>
                </a:moveTo>
                <a:cubicBezTo>
                  <a:pt x="0" y="4628"/>
                  <a:pt x="0" y="13885"/>
                  <a:pt x="5399" y="20057"/>
                </a:cubicBezTo>
                <a:cubicBezTo>
                  <a:pt x="10799" y="26228"/>
                  <a:pt x="16200" y="32399"/>
                  <a:pt x="25199" y="37028"/>
                </a:cubicBezTo>
                <a:quadBezTo>
                  <a:pt x="34199" y="40114"/>
                  <a:pt x="43200" y="43200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1265617" name=""/>
          <p:cNvSpPr/>
          <p:nvPr/>
        </p:nvSpPr>
        <p:spPr bwMode="auto">
          <a:xfrm>
            <a:off x="128181" y="3994726"/>
            <a:ext cx="277089" cy="19627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1400" y="43200"/>
                </a:moveTo>
                <a:cubicBezTo>
                  <a:pt x="30600" y="33035"/>
                  <a:pt x="18000" y="20329"/>
                  <a:pt x="9000" y="10164"/>
                </a:cubicBezTo>
                <a:cubicBezTo>
                  <a:pt x="0" y="0"/>
                  <a:pt x="10800" y="10164"/>
                  <a:pt x="19800" y="17788"/>
                </a:cubicBezTo>
                <a:cubicBezTo>
                  <a:pt x="28800" y="27952"/>
                  <a:pt x="36000" y="35576"/>
                  <a:pt x="43200" y="40658"/>
                </a:cubicBezTo>
                <a:quadBezTo>
                  <a:pt x="43200" y="27952"/>
                  <a:pt x="41400" y="10164"/>
                </a:quad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49735" name=""/>
          <p:cNvSpPr/>
          <p:nvPr/>
        </p:nvSpPr>
        <p:spPr bwMode="auto">
          <a:xfrm>
            <a:off x="6004817" y="1535545"/>
            <a:ext cx="427181" cy="785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6517"/>
                </a:moveTo>
                <a:cubicBezTo>
                  <a:pt x="4670" y="11435"/>
                  <a:pt x="8172" y="6988"/>
                  <a:pt x="10508" y="3811"/>
                </a:cubicBezTo>
                <a:cubicBezTo>
                  <a:pt x="12843" y="0"/>
                  <a:pt x="12843" y="4447"/>
                  <a:pt x="15178" y="13976"/>
                </a:cubicBezTo>
                <a:cubicBezTo>
                  <a:pt x="17513" y="26682"/>
                  <a:pt x="18681" y="31129"/>
                  <a:pt x="19848" y="34941"/>
                </a:cubicBezTo>
                <a:cubicBezTo>
                  <a:pt x="19848" y="38117"/>
                  <a:pt x="16345" y="40658"/>
                  <a:pt x="9340" y="41929"/>
                </a:cubicBezTo>
                <a:cubicBezTo>
                  <a:pt x="4670" y="43200"/>
                  <a:pt x="9340" y="41294"/>
                  <a:pt x="22183" y="37482"/>
                </a:cubicBezTo>
                <a:quadBezTo>
                  <a:pt x="33859" y="34305"/>
                  <a:pt x="43200" y="31129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077515" name=""/>
          <p:cNvSpPr/>
          <p:nvPr/>
        </p:nvSpPr>
        <p:spPr bwMode="auto">
          <a:xfrm>
            <a:off x="6893817" y="1477817"/>
            <a:ext cx="577271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1231" y="36800"/>
                  <a:pt x="19871" y="30399"/>
                  <a:pt x="30240" y="22399"/>
                </a:cubicBezTo>
                <a:cubicBezTo>
                  <a:pt x="34560" y="20800"/>
                  <a:pt x="38880" y="17599"/>
                  <a:pt x="35424" y="9599"/>
                </a:cubicBezTo>
                <a:cubicBezTo>
                  <a:pt x="31103" y="8000"/>
                  <a:pt x="25055" y="4800"/>
                  <a:pt x="20736" y="3199"/>
                </a:cubicBezTo>
                <a:cubicBezTo>
                  <a:pt x="17280" y="0"/>
                  <a:pt x="22463" y="8000"/>
                  <a:pt x="27648" y="14400"/>
                </a:cubicBezTo>
                <a:cubicBezTo>
                  <a:pt x="32832" y="20800"/>
                  <a:pt x="38016" y="27199"/>
                  <a:pt x="42335" y="30399"/>
                </a:cubicBezTo>
                <a:lnTo>
                  <a:pt x="43200" y="41599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113189" name=""/>
          <p:cNvSpPr/>
          <p:nvPr/>
        </p:nvSpPr>
        <p:spPr bwMode="auto">
          <a:xfrm>
            <a:off x="7932907" y="923635"/>
            <a:ext cx="704271" cy="542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0442"/>
                </a:moveTo>
                <a:cubicBezTo>
                  <a:pt x="0" y="32170"/>
                  <a:pt x="1416" y="22978"/>
                  <a:pt x="7081" y="11029"/>
                </a:cubicBezTo>
                <a:cubicBezTo>
                  <a:pt x="11331" y="5514"/>
                  <a:pt x="17704" y="919"/>
                  <a:pt x="22662" y="0"/>
                </a:cubicBezTo>
                <a:cubicBezTo>
                  <a:pt x="26203" y="1838"/>
                  <a:pt x="29744" y="4595"/>
                  <a:pt x="31160" y="9191"/>
                </a:cubicBezTo>
                <a:cubicBezTo>
                  <a:pt x="28327" y="19302"/>
                  <a:pt x="25495" y="24817"/>
                  <a:pt x="22662" y="29412"/>
                </a:cubicBezTo>
                <a:cubicBezTo>
                  <a:pt x="19121" y="34927"/>
                  <a:pt x="16288" y="39523"/>
                  <a:pt x="18413" y="42280"/>
                </a:cubicBezTo>
                <a:cubicBezTo>
                  <a:pt x="28327" y="43200"/>
                  <a:pt x="33993" y="43200"/>
                  <a:pt x="38242" y="43200"/>
                </a:cubicBezTo>
                <a:lnTo>
                  <a:pt x="43200" y="4320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673699" name=""/>
          <p:cNvSpPr/>
          <p:nvPr/>
        </p:nvSpPr>
        <p:spPr bwMode="auto">
          <a:xfrm>
            <a:off x="9018181" y="750453"/>
            <a:ext cx="692726" cy="392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0080" y="35576"/>
                  <a:pt x="20160" y="27952"/>
                  <a:pt x="28800" y="20329"/>
                </a:cubicBezTo>
                <a:cubicBezTo>
                  <a:pt x="32400" y="17788"/>
                  <a:pt x="36000" y="15247"/>
                  <a:pt x="33840" y="10164"/>
                </a:cubicBezTo>
                <a:cubicBezTo>
                  <a:pt x="27360" y="7623"/>
                  <a:pt x="23040" y="5082"/>
                  <a:pt x="18000" y="2541"/>
                </a:cubicBezTo>
                <a:cubicBezTo>
                  <a:pt x="14400" y="0"/>
                  <a:pt x="18719" y="1270"/>
                  <a:pt x="26640" y="8894"/>
                </a:cubicBezTo>
                <a:cubicBezTo>
                  <a:pt x="34560" y="13976"/>
                  <a:pt x="39600" y="19058"/>
                  <a:pt x="43200" y="21600"/>
                </a:cubicBezTo>
                <a:quadBezTo>
                  <a:pt x="42479" y="29223"/>
                  <a:pt x="39600" y="38117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445268" name=""/>
          <p:cNvSpPr/>
          <p:nvPr/>
        </p:nvSpPr>
        <p:spPr bwMode="auto">
          <a:xfrm>
            <a:off x="9976453" y="565726"/>
            <a:ext cx="577271" cy="658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0610"/>
                </a:moveTo>
                <a:cubicBezTo>
                  <a:pt x="19871" y="3031"/>
                  <a:pt x="33695" y="0"/>
                  <a:pt x="38016" y="0"/>
                </a:cubicBezTo>
                <a:cubicBezTo>
                  <a:pt x="42335" y="757"/>
                  <a:pt x="40608" y="3789"/>
                  <a:pt x="36287" y="6063"/>
                </a:cubicBezTo>
                <a:cubicBezTo>
                  <a:pt x="33695" y="8336"/>
                  <a:pt x="29376" y="11368"/>
                  <a:pt x="26784" y="13642"/>
                </a:cubicBezTo>
                <a:cubicBezTo>
                  <a:pt x="31968" y="15157"/>
                  <a:pt x="36287" y="14400"/>
                  <a:pt x="41472" y="14400"/>
                </a:cubicBezTo>
                <a:cubicBezTo>
                  <a:pt x="43200" y="17431"/>
                  <a:pt x="41472" y="21978"/>
                  <a:pt x="33695" y="29557"/>
                </a:cubicBezTo>
                <a:cubicBezTo>
                  <a:pt x="17280" y="39410"/>
                  <a:pt x="8640" y="42442"/>
                  <a:pt x="1728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21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211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211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211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204603" name="Google Shape;346;p59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67071094" name=""/>
          <p:cNvSpPr/>
          <p:nvPr/>
        </p:nvSpPr>
        <p:spPr bwMode="auto">
          <a:xfrm>
            <a:off x="7066998" y="1454726"/>
            <a:ext cx="484907" cy="923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0520"/>
                </a:moveTo>
                <a:cubicBezTo>
                  <a:pt x="4114" y="14579"/>
                  <a:pt x="6171" y="11339"/>
                  <a:pt x="7200" y="7019"/>
                </a:cubicBezTo>
                <a:cubicBezTo>
                  <a:pt x="8228" y="2700"/>
                  <a:pt x="8228" y="0"/>
                  <a:pt x="12342" y="3780"/>
                </a:cubicBezTo>
                <a:cubicBezTo>
                  <a:pt x="17485" y="10800"/>
                  <a:pt x="19542" y="14579"/>
                  <a:pt x="23657" y="21060"/>
                </a:cubicBezTo>
                <a:cubicBezTo>
                  <a:pt x="26742" y="26459"/>
                  <a:pt x="29828" y="30780"/>
                  <a:pt x="30857" y="34560"/>
                </a:cubicBezTo>
                <a:cubicBezTo>
                  <a:pt x="30857" y="37260"/>
                  <a:pt x="23657" y="39960"/>
                  <a:pt x="15428" y="41579"/>
                </a:cubicBezTo>
                <a:cubicBezTo>
                  <a:pt x="10285" y="42660"/>
                  <a:pt x="5142" y="43200"/>
                  <a:pt x="21599" y="38340"/>
                </a:cubicBezTo>
                <a:cubicBezTo>
                  <a:pt x="31885" y="36719"/>
                  <a:pt x="39085" y="35100"/>
                  <a:pt x="43200" y="34019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888772" name=""/>
          <p:cNvSpPr/>
          <p:nvPr/>
        </p:nvSpPr>
        <p:spPr bwMode="auto">
          <a:xfrm>
            <a:off x="4065181" y="3209635"/>
            <a:ext cx="796635" cy="704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9206"/>
                </a:moveTo>
                <a:cubicBezTo>
                  <a:pt x="13773" y="11331"/>
                  <a:pt x="23165" y="13455"/>
                  <a:pt x="30052" y="14163"/>
                </a:cubicBezTo>
                <a:cubicBezTo>
                  <a:pt x="35686" y="15580"/>
                  <a:pt x="40069" y="15580"/>
                  <a:pt x="35060" y="11331"/>
                </a:cubicBezTo>
                <a:cubicBezTo>
                  <a:pt x="30678" y="8498"/>
                  <a:pt x="26295" y="5665"/>
                  <a:pt x="21286" y="2832"/>
                </a:cubicBezTo>
                <a:cubicBezTo>
                  <a:pt x="18782" y="1416"/>
                  <a:pt x="15652" y="0"/>
                  <a:pt x="23165" y="4249"/>
                </a:cubicBezTo>
                <a:cubicBezTo>
                  <a:pt x="33808" y="9206"/>
                  <a:pt x="38191" y="11331"/>
                  <a:pt x="40695" y="12747"/>
                </a:cubicBezTo>
                <a:cubicBezTo>
                  <a:pt x="43200" y="14163"/>
                  <a:pt x="43200" y="17704"/>
                  <a:pt x="39443" y="24078"/>
                </a:cubicBezTo>
                <a:cubicBezTo>
                  <a:pt x="36939" y="29036"/>
                  <a:pt x="35060" y="33285"/>
                  <a:pt x="33808" y="38242"/>
                </a:cubicBezTo>
                <a:lnTo>
                  <a:pt x="33808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824955" name=""/>
          <p:cNvSpPr/>
          <p:nvPr/>
        </p:nvSpPr>
        <p:spPr bwMode="auto">
          <a:xfrm>
            <a:off x="8013726" y="2805543"/>
            <a:ext cx="334817" cy="86590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1282" y="9215"/>
                  <a:pt x="16386" y="22464"/>
                  <a:pt x="8937" y="29375"/>
                </a:cubicBezTo>
                <a:cubicBezTo>
                  <a:pt x="2979" y="36864"/>
                  <a:pt x="1489" y="40320"/>
                  <a:pt x="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414224" name=""/>
          <p:cNvSpPr/>
          <p:nvPr/>
        </p:nvSpPr>
        <p:spPr bwMode="auto">
          <a:xfrm>
            <a:off x="7921362" y="3013362"/>
            <a:ext cx="357907" cy="253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8361" y="7854"/>
                  <a:pt x="16722" y="17672"/>
                  <a:pt x="27870" y="27490"/>
                </a:cubicBezTo>
                <a:cubicBezTo>
                  <a:pt x="32051" y="33381"/>
                  <a:pt x="37625" y="37309"/>
                  <a:pt x="43200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437817" name=""/>
          <p:cNvSpPr/>
          <p:nvPr/>
        </p:nvSpPr>
        <p:spPr bwMode="auto">
          <a:xfrm>
            <a:off x="4550090" y="4283362"/>
            <a:ext cx="265543" cy="981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20660" y="2541"/>
                  <a:pt x="30052" y="4065"/>
                  <a:pt x="37565" y="5082"/>
                </a:cubicBezTo>
                <a:cubicBezTo>
                  <a:pt x="43200" y="7623"/>
                  <a:pt x="37565" y="18296"/>
                  <a:pt x="20660" y="29985"/>
                </a:cubicBezTo>
                <a:lnTo>
                  <a:pt x="1878" y="43200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695325" name=""/>
          <p:cNvSpPr/>
          <p:nvPr/>
        </p:nvSpPr>
        <p:spPr bwMode="auto">
          <a:xfrm>
            <a:off x="5935543" y="3844635"/>
            <a:ext cx="669636" cy="646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89" y="30085"/>
                </a:moveTo>
                <a:cubicBezTo>
                  <a:pt x="5958" y="37799"/>
                  <a:pt x="8937" y="42428"/>
                  <a:pt x="7448" y="30857"/>
                </a:cubicBezTo>
                <a:cubicBezTo>
                  <a:pt x="3724" y="19285"/>
                  <a:pt x="1489" y="11571"/>
                  <a:pt x="0" y="7714"/>
                </a:cubicBezTo>
                <a:cubicBezTo>
                  <a:pt x="18620" y="21600"/>
                  <a:pt x="32027" y="34714"/>
                  <a:pt x="38731" y="41657"/>
                </a:cubicBezTo>
                <a:cubicBezTo>
                  <a:pt x="41710" y="43200"/>
                  <a:pt x="43200" y="28542"/>
                  <a:pt x="41710" y="16199"/>
                </a:cubicBezTo>
                <a:cubicBezTo>
                  <a:pt x="39475" y="6942"/>
                  <a:pt x="37986" y="3857"/>
                  <a:pt x="36496" y="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218271" name=""/>
          <p:cNvSpPr/>
          <p:nvPr/>
        </p:nvSpPr>
        <p:spPr bwMode="auto">
          <a:xfrm>
            <a:off x="3026090" y="854362"/>
            <a:ext cx="300181" cy="992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130"/>
                </a:moveTo>
                <a:cubicBezTo>
                  <a:pt x="1661" y="24111"/>
                  <a:pt x="3323" y="18586"/>
                  <a:pt x="6646" y="11051"/>
                </a:cubicBezTo>
                <a:cubicBezTo>
                  <a:pt x="6646" y="6530"/>
                  <a:pt x="6646" y="3013"/>
                  <a:pt x="6646" y="0"/>
                </a:cubicBezTo>
                <a:cubicBezTo>
                  <a:pt x="13292" y="2511"/>
                  <a:pt x="21600" y="9544"/>
                  <a:pt x="28246" y="16576"/>
                </a:cubicBezTo>
                <a:cubicBezTo>
                  <a:pt x="29907" y="22604"/>
                  <a:pt x="29907" y="25618"/>
                  <a:pt x="29907" y="29134"/>
                </a:cubicBezTo>
                <a:cubicBezTo>
                  <a:pt x="29907" y="31646"/>
                  <a:pt x="29907" y="35162"/>
                  <a:pt x="29907" y="38176"/>
                </a:cubicBezTo>
                <a:cubicBezTo>
                  <a:pt x="19938" y="40688"/>
                  <a:pt x="9969" y="42195"/>
                  <a:pt x="0" y="43200"/>
                </a:cubicBezTo>
                <a:cubicBezTo>
                  <a:pt x="19938" y="38679"/>
                  <a:pt x="28246" y="37172"/>
                  <a:pt x="34892" y="36167"/>
                </a:cubicBezTo>
                <a:lnTo>
                  <a:pt x="43200" y="35665"/>
                </a:ln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810897" name=""/>
          <p:cNvSpPr/>
          <p:nvPr/>
        </p:nvSpPr>
        <p:spPr bwMode="auto">
          <a:xfrm>
            <a:off x="4873362" y="715817"/>
            <a:ext cx="888998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1760"/>
                </a:moveTo>
                <a:cubicBezTo>
                  <a:pt x="8415" y="41760"/>
                  <a:pt x="19636" y="37440"/>
                  <a:pt x="26929" y="33119"/>
                </a:cubicBezTo>
                <a:cubicBezTo>
                  <a:pt x="34784" y="27360"/>
                  <a:pt x="37028" y="24480"/>
                  <a:pt x="39833" y="21600"/>
                </a:cubicBezTo>
                <a:cubicBezTo>
                  <a:pt x="37589" y="18720"/>
                  <a:pt x="34223" y="15840"/>
                  <a:pt x="30857" y="12959"/>
                </a:cubicBezTo>
                <a:cubicBezTo>
                  <a:pt x="27490" y="8640"/>
                  <a:pt x="24124" y="5759"/>
                  <a:pt x="21880" y="1439"/>
                </a:cubicBezTo>
                <a:cubicBezTo>
                  <a:pt x="18514" y="0"/>
                  <a:pt x="21319" y="10079"/>
                  <a:pt x="28612" y="17279"/>
                </a:cubicBezTo>
                <a:cubicBezTo>
                  <a:pt x="32540" y="21600"/>
                  <a:pt x="35345" y="24480"/>
                  <a:pt x="38711" y="27360"/>
                </a:cubicBezTo>
                <a:cubicBezTo>
                  <a:pt x="41516" y="30239"/>
                  <a:pt x="43200" y="34560"/>
                  <a:pt x="42638" y="43200"/>
                </a:cubicBezTo>
              </a:path>
            </a:pathLst>
          </a:custGeom>
          <a:noFill/>
          <a:ln w="36000">
            <a:solidFill>
              <a:srgbClr val="3D8A44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8896680" name=""/>
          <p:cNvSpPr/>
          <p:nvPr/>
        </p:nvSpPr>
        <p:spPr bwMode="auto">
          <a:xfrm>
            <a:off x="7644271" y="1593271"/>
            <a:ext cx="427181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8799"/>
                </a:moveTo>
                <a:cubicBezTo>
                  <a:pt x="14010" y="23657"/>
                  <a:pt x="19848" y="21600"/>
                  <a:pt x="28021" y="19542"/>
                </a:cubicBezTo>
                <a:cubicBezTo>
                  <a:pt x="31524" y="16457"/>
                  <a:pt x="24518" y="9257"/>
                  <a:pt x="18681" y="6171"/>
                </a:cubicBezTo>
                <a:cubicBezTo>
                  <a:pt x="12843" y="3085"/>
                  <a:pt x="7005" y="0"/>
                  <a:pt x="23351" y="11314"/>
                </a:cubicBezTo>
                <a:cubicBezTo>
                  <a:pt x="33859" y="17485"/>
                  <a:pt x="39697" y="20571"/>
                  <a:pt x="43200" y="23657"/>
                </a:cubicBezTo>
                <a:quadBezTo>
                  <a:pt x="42032" y="32914"/>
                  <a:pt x="37362" y="4320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994545" name=""/>
          <p:cNvSpPr/>
          <p:nvPr/>
        </p:nvSpPr>
        <p:spPr bwMode="auto">
          <a:xfrm>
            <a:off x="3256998" y="4260271"/>
            <a:ext cx="1015998" cy="496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3436" y="43200"/>
                  <a:pt x="14236" y="39181"/>
                  <a:pt x="28963" y="25116"/>
                </a:cubicBezTo>
                <a:cubicBezTo>
                  <a:pt x="35345" y="15069"/>
                  <a:pt x="41236" y="4018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75934" name=""/>
          <p:cNvSpPr/>
          <p:nvPr/>
        </p:nvSpPr>
        <p:spPr bwMode="auto">
          <a:xfrm>
            <a:off x="8440907" y="1119907"/>
            <a:ext cx="877453" cy="1085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1368" y="13327"/>
                </a:moveTo>
                <a:cubicBezTo>
                  <a:pt x="9094" y="16085"/>
                  <a:pt x="6821" y="18842"/>
                  <a:pt x="4547" y="23438"/>
                </a:cubicBezTo>
                <a:cubicBezTo>
                  <a:pt x="4547" y="26655"/>
                  <a:pt x="6821" y="33089"/>
                  <a:pt x="10231" y="37225"/>
                </a:cubicBezTo>
                <a:cubicBezTo>
                  <a:pt x="14778" y="39982"/>
                  <a:pt x="21600" y="42740"/>
                  <a:pt x="25010" y="43200"/>
                </a:cubicBezTo>
                <a:cubicBezTo>
                  <a:pt x="30694" y="42740"/>
                  <a:pt x="34673" y="41361"/>
                  <a:pt x="37515" y="39063"/>
                </a:cubicBezTo>
                <a:cubicBezTo>
                  <a:pt x="41494" y="33548"/>
                  <a:pt x="43200" y="28034"/>
                  <a:pt x="43200" y="18382"/>
                </a:cubicBezTo>
                <a:cubicBezTo>
                  <a:pt x="41494" y="11948"/>
                  <a:pt x="37515" y="5514"/>
                  <a:pt x="34105" y="2757"/>
                </a:cubicBezTo>
                <a:cubicBezTo>
                  <a:pt x="28989" y="919"/>
                  <a:pt x="21600" y="0"/>
                  <a:pt x="17621" y="459"/>
                </a:cubicBezTo>
                <a:cubicBezTo>
                  <a:pt x="12505" y="2757"/>
                  <a:pt x="9663" y="5055"/>
                  <a:pt x="6821" y="7353"/>
                </a:cubicBezTo>
                <a:cubicBezTo>
                  <a:pt x="3978" y="11029"/>
                  <a:pt x="2273" y="13327"/>
                  <a:pt x="0" y="16544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385032" name=""/>
          <p:cNvSpPr/>
          <p:nvPr/>
        </p:nvSpPr>
        <p:spPr bwMode="auto">
          <a:xfrm>
            <a:off x="2056271" y="5622635"/>
            <a:ext cx="1119907" cy="900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2226" y="5538"/>
                  <a:pt x="6680" y="14400"/>
                  <a:pt x="10243" y="21600"/>
                </a:cubicBezTo>
                <a:cubicBezTo>
                  <a:pt x="13806" y="29907"/>
                  <a:pt x="15142" y="33784"/>
                  <a:pt x="16032" y="37107"/>
                </a:cubicBezTo>
                <a:cubicBezTo>
                  <a:pt x="14696" y="35446"/>
                  <a:pt x="13360" y="33230"/>
                  <a:pt x="12024" y="31015"/>
                </a:cubicBezTo>
                <a:cubicBezTo>
                  <a:pt x="9352" y="26584"/>
                  <a:pt x="8016" y="23815"/>
                  <a:pt x="6680" y="21600"/>
                </a:cubicBezTo>
                <a:cubicBezTo>
                  <a:pt x="5789" y="19384"/>
                  <a:pt x="5344" y="16615"/>
                  <a:pt x="8907" y="13292"/>
                </a:cubicBezTo>
                <a:cubicBezTo>
                  <a:pt x="14696" y="11630"/>
                  <a:pt x="23158" y="10523"/>
                  <a:pt x="26721" y="10523"/>
                </a:cubicBezTo>
                <a:cubicBezTo>
                  <a:pt x="28948" y="10523"/>
                  <a:pt x="30729" y="12184"/>
                  <a:pt x="28503" y="17169"/>
                </a:cubicBezTo>
                <a:cubicBezTo>
                  <a:pt x="26276" y="20492"/>
                  <a:pt x="23604" y="23815"/>
                  <a:pt x="21822" y="25476"/>
                </a:cubicBezTo>
                <a:cubicBezTo>
                  <a:pt x="24940" y="24369"/>
                  <a:pt x="31175" y="21046"/>
                  <a:pt x="36519" y="18276"/>
                </a:cubicBezTo>
                <a:cubicBezTo>
                  <a:pt x="40527" y="16615"/>
                  <a:pt x="42754" y="16061"/>
                  <a:pt x="43200" y="18830"/>
                </a:cubicBezTo>
                <a:cubicBezTo>
                  <a:pt x="40527" y="22707"/>
                  <a:pt x="35183" y="27692"/>
                  <a:pt x="26276" y="35446"/>
                </a:cubicBezTo>
                <a:cubicBezTo>
                  <a:pt x="22268" y="38769"/>
                  <a:pt x="17369" y="41538"/>
                  <a:pt x="15587" y="42646"/>
                </a:cubicBezTo>
                <a:lnTo>
                  <a:pt x="13360" y="4320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8035192" name=""/>
          <p:cNvSpPr/>
          <p:nvPr/>
        </p:nvSpPr>
        <p:spPr bwMode="auto">
          <a:xfrm>
            <a:off x="3118453" y="5611089"/>
            <a:ext cx="311726" cy="38099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4036"/>
                </a:moveTo>
                <a:cubicBezTo>
                  <a:pt x="4799" y="37963"/>
                  <a:pt x="11200" y="41890"/>
                  <a:pt x="19200" y="43200"/>
                </a:cubicBezTo>
                <a:cubicBezTo>
                  <a:pt x="30400" y="40581"/>
                  <a:pt x="36799" y="36654"/>
                  <a:pt x="41599" y="32727"/>
                </a:cubicBezTo>
                <a:cubicBezTo>
                  <a:pt x="41599" y="26181"/>
                  <a:pt x="43200" y="13090"/>
                  <a:pt x="43200" y="6545"/>
                </a:cubicBezTo>
                <a:lnTo>
                  <a:pt x="39999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9896227" name=""/>
          <p:cNvSpPr/>
          <p:nvPr/>
        </p:nvSpPr>
        <p:spPr bwMode="auto">
          <a:xfrm>
            <a:off x="3314726" y="5414817"/>
            <a:ext cx="1027543" cy="1396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901" y="4641"/>
                </a:moveTo>
                <a:cubicBezTo>
                  <a:pt x="12620" y="5355"/>
                  <a:pt x="8251" y="6069"/>
                  <a:pt x="4368" y="7497"/>
                </a:cubicBezTo>
                <a:cubicBezTo>
                  <a:pt x="970" y="8925"/>
                  <a:pt x="0" y="10710"/>
                  <a:pt x="0" y="12852"/>
                </a:cubicBezTo>
                <a:cubicBezTo>
                  <a:pt x="1941" y="16423"/>
                  <a:pt x="4368" y="17494"/>
                  <a:pt x="9707" y="18922"/>
                </a:cubicBezTo>
                <a:cubicBezTo>
                  <a:pt x="14561" y="18922"/>
                  <a:pt x="20386" y="18208"/>
                  <a:pt x="22813" y="17494"/>
                </a:cubicBezTo>
                <a:cubicBezTo>
                  <a:pt x="25725" y="16423"/>
                  <a:pt x="28152" y="13566"/>
                  <a:pt x="28638" y="11067"/>
                </a:cubicBezTo>
                <a:cubicBezTo>
                  <a:pt x="29608" y="18565"/>
                  <a:pt x="30579" y="28561"/>
                  <a:pt x="31065" y="38201"/>
                </a:cubicBezTo>
                <a:cubicBezTo>
                  <a:pt x="31065" y="41057"/>
                  <a:pt x="29123" y="42842"/>
                  <a:pt x="25240" y="43200"/>
                </a:cubicBezTo>
                <a:cubicBezTo>
                  <a:pt x="17959" y="41771"/>
                  <a:pt x="13591" y="39629"/>
                  <a:pt x="11164" y="36416"/>
                </a:cubicBezTo>
                <a:cubicBezTo>
                  <a:pt x="12134" y="27133"/>
                  <a:pt x="21357" y="14995"/>
                  <a:pt x="35433" y="357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1813515" name=""/>
          <p:cNvSpPr/>
          <p:nvPr/>
        </p:nvSpPr>
        <p:spPr bwMode="auto">
          <a:xfrm>
            <a:off x="3868907" y="1639453"/>
            <a:ext cx="1304635" cy="634998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911" y="43200"/>
                  <a:pt x="11086" y="40843"/>
                  <a:pt x="17968" y="35345"/>
                </a:cubicBezTo>
                <a:cubicBezTo>
                  <a:pt x="24084" y="29061"/>
                  <a:pt x="31730" y="18850"/>
                  <a:pt x="35936" y="11781"/>
                </a:cubicBezTo>
                <a:cubicBezTo>
                  <a:pt x="40141" y="4712"/>
                  <a:pt x="41670" y="2356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494601" name="Google Shape;351;p60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521996" name="Google Shape;356;p61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39891672" name=""/>
          <p:cNvSpPr/>
          <p:nvPr/>
        </p:nvSpPr>
        <p:spPr bwMode="auto">
          <a:xfrm>
            <a:off x="2852907" y="969817"/>
            <a:ext cx="427181" cy="531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8172" y="0"/>
                </a:moveTo>
                <a:cubicBezTo>
                  <a:pt x="5837" y="4695"/>
                  <a:pt x="2335" y="14086"/>
                  <a:pt x="0" y="19721"/>
                </a:cubicBezTo>
                <a:cubicBezTo>
                  <a:pt x="0" y="28173"/>
                  <a:pt x="0" y="32869"/>
                  <a:pt x="2335" y="38504"/>
                </a:cubicBezTo>
                <a:cubicBezTo>
                  <a:pt x="5837" y="41321"/>
                  <a:pt x="11675" y="43200"/>
                  <a:pt x="22183" y="43200"/>
                </a:cubicBezTo>
                <a:cubicBezTo>
                  <a:pt x="29189" y="42260"/>
                  <a:pt x="36194" y="38504"/>
                  <a:pt x="42032" y="34747"/>
                </a:cubicBezTo>
                <a:cubicBezTo>
                  <a:pt x="43200" y="30052"/>
                  <a:pt x="37362" y="19721"/>
                  <a:pt x="31524" y="13147"/>
                </a:cubicBezTo>
                <a:cubicBezTo>
                  <a:pt x="25686" y="8452"/>
                  <a:pt x="22183" y="4695"/>
                  <a:pt x="18681" y="1878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261999" name=""/>
          <p:cNvSpPr/>
          <p:nvPr/>
        </p:nvSpPr>
        <p:spPr bwMode="auto">
          <a:xfrm>
            <a:off x="3326271" y="796635"/>
            <a:ext cx="565726" cy="173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8816" y="40319"/>
                  <a:pt x="23804" y="25919"/>
                  <a:pt x="31738" y="17280"/>
                </a:cubicBezTo>
                <a:quadBezTo>
                  <a:pt x="38791" y="8640"/>
                  <a:pt x="43200" y="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7986492" name=""/>
          <p:cNvSpPr/>
          <p:nvPr/>
        </p:nvSpPr>
        <p:spPr bwMode="auto">
          <a:xfrm>
            <a:off x="4042089" y="669636"/>
            <a:ext cx="334817" cy="623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7241" y="0"/>
                </a:moveTo>
                <a:cubicBezTo>
                  <a:pt x="22344" y="11200"/>
                  <a:pt x="14896" y="17600"/>
                  <a:pt x="7448" y="24800"/>
                </a:cubicBezTo>
                <a:cubicBezTo>
                  <a:pt x="5958" y="28800"/>
                  <a:pt x="4468" y="35199"/>
                  <a:pt x="8937" y="40000"/>
                </a:cubicBezTo>
                <a:cubicBezTo>
                  <a:pt x="14896" y="41600"/>
                  <a:pt x="28303" y="43200"/>
                  <a:pt x="35751" y="43200"/>
                </a:cubicBezTo>
                <a:cubicBezTo>
                  <a:pt x="43200" y="42399"/>
                  <a:pt x="34262" y="37600"/>
                  <a:pt x="17875" y="37600"/>
                </a:cubicBezTo>
                <a:quadBezTo>
                  <a:pt x="5958" y="39200"/>
                  <a:pt x="0" y="40799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2261686" name=""/>
          <p:cNvSpPr/>
          <p:nvPr/>
        </p:nvSpPr>
        <p:spPr bwMode="auto">
          <a:xfrm>
            <a:off x="5242817" y="519543"/>
            <a:ext cx="958271" cy="727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0171"/>
                </a:moveTo>
                <a:cubicBezTo>
                  <a:pt x="3643" y="34971"/>
                  <a:pt x="5725" y="37714"/>
                  <a:pt x="7286" y="40457"/>
                </a:cubicBezTo>
                <a:cubicBezTo>
                  <a:pt x="8848" y="43200"/>
                  <a:pt x="9889" y="39771"/>
                  <a:pt x="11450" y="28800"/>
                </a:cubicBezTo>
                <a:cubicBezTo>
                  <a:pt x="11971" y="13028"/>
                  <a:pt x="13532" y="7542"/>
                  <a:pt x="14573" y="4114"/>
                </a:cubicBezTo>
                <a:cubicBezTo>
                  <a:pt x="16655" y="1371"/>
                  <a:pt x="21339" y="0"/>
                  <a:pt x="23942" y="685"/>
                </a:cubicBezTo>
                <a:cubicBezTo>
                  <a:pt x="28106" y="2742"/>
                  <a:pt x="31228" y="5485"/>
                  <a:pt x="35913" y="11657"/>
                </a:cubicBezTo>
                <a:cubicBezTo>
                  <a:pt x="38515" y="17142"/>
                  <a:pt x="40597" y="21942"/>
                  <a:pt x="42159" y="29485"/>
                </a:cubicBezTo>
                <a:lnTo>
                  <a:pt x="43200" y="32914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31376" name=""/>
          <p:cNvSpPr/>
          <p:nvPr/>
        </p:nvSpPr>
        <p:spPr bwMode="auto">
          <a:xfrm>
            <a:off x="6916907" y="496453"/>
            <a:ext cx="473361" cy="161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5804" y="27771"/>
                  <a:pt x="32663" y="12342"/>
                  <a:pt x="38985" y="6171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4495887" name=""/>
          <p:cNvSpPr/>
          <p:nvPr/>
        </p:nvSpPr>
        <p:spPr bwMode="auto">
          <a:xfrm>
            <a:off x="7066998" y="761998"/>
            <a:ext cx="357907" cy="103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9754" y="33600"/>
                  <a:pt x="25083" y="19200"/>
                  <a:pt x="36232" y="4799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8271212" name=""/>
          <p:cNvSpPr/>
          <p:nvPr/>
        </p:nvSpPr>
        <p:spPr bwMode="auto">
          <a:xfrm>
            <a:off x="8082998" y="334817"/>
            <a:ext cx="507998" cy="946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5795"/>
                </a:moveTo>
                <a:cubicBezTo>
                  <a:pt x="12763" y="4214"/>
                  <a:pt x="25527" y="2634"/>
                  <a:pt x="37309" y="1053"/>
                </a:cubicBezTo>
                <a:cubicBezTo>
                  <a:pt x="43200" y="0"/>
                  <a:pt x="41236" y="11063"/>
                  <a:pt x="35345" y="20019"/>
                </a:cubicBezTo>
                <a:cubicBezTo>
                  <a:pt x="29454" y="31082"/>
                  <a:pt x="26509" y="36878"/>
                  <a:pt x="24545" y="40565"/>
                </a:cubicBezTo>
                <a:lnTo>
                  <a:pt x="23563" y="4320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435172" name=""/>
          <p:cNvSpPr/>
          <p:nvPr/>
        </p:nvSpPr>
        <p:spPr bwMode="auto">
          <a:xfrm>
            <a:off x="4746362" y="1154545"/>
            <a:ext cx="300181" cy="65808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8215" y="10610"/>
                  <a:pt x="29907" y="21978"/>
                  <a:pt x="21600" y="29557"/>
                </a:cubicBezTo>
                <a:cubicBezTo>
                  <a:pt x="11630" y="37894"/>
                  <a:pt x="4984" y="40926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960231" name=""/>
          <p:cNvSpPr/>
          <p:nvPr/>
        </p:nvSpPr>
        <p:spPr bwMode="auto">
          <a:xfrm>
            <a:off x="5208181" y="2944089"/>
            <a:ext cx="461817" cy="404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239" y="3702"/>
                </a:moveTo>
                <a:cubicBezTo>
                  <a:pt x="1080" y="11108"/>
                  <a:pt x="0" y="19748"/>
                  <a:pt x="1080" y="30857"/>
                </a:cubicBezTo>
                <a:cubicBezTo>
                  <a:pt x="7560" y="41965"/>
                  <a:pt x="14039" y="43200"/>
                  <a:pt x="19439" y="43200"/>
                </a:cubicBezTo>
                <a:cubicBezTo>
                  <a:pt x="24839" y="41965"/>
                  <a:pt x="29160" y="39497"/>
                  <a:pt x="34560" y="35794"/>
                </a:cubicBezTo>
                <a:cubicBezTo>
                  <a:pt x="37800" y="32091"/>
                  <a:pt x="41039" y="28388"/>
                  <a:pt x="43200" y="23451"/>
                </a:cubicBezTo>
                <a:cubicBezTo>
                  <a:pt x="42120" y="16045"/>
                  <a:pt x="31320" y="6171"/>
                  <a:pt x="23760" y="2468"/>
                </a:cubicBezTo>
                <a:cubicBezTo>
                  <a:pt x="15120" y="0"/>
                  <a:pt x="8639" y="0"/>
                  <a:pt x="323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944442" name=""/>
          <p:cNvSpPr/>
          <p:nvPr/>
        </p:nvSpPr>
        <p:spPr bwMode="auto">
          <a:xfrm>
            <a:off x="5854726" y="2886362"/>
            <a:ext cx="577271" cy="57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1232" y="25920"/>
                  <a:pt x="21600" y="8640"/>
                  <a:pt x="32832" y="0"/>
                </a:cubicBezTo>
                <a:quadBezTo>
                  <a:pt x="37152" y="0"/>
                  <a:pt x="43200" y="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872163" name=""/>
          <p:cNvSpPr/>
          <p:nvPr/>
        </p:nvSpPr>
        <p:spPr bwMode="auto">
          <a:xfrm>
            <a:off x="6882271" y="2678545"/>
            <a:ext cx="427181" cy="681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9848" y="0"/>
                </a:moveTo>
                <a:cubicBezTo>
                  <a:pt x="16345" y="2196"/>
                  <a:pt x="11675" y="6589"/>
                  <a:pt x="4670" y="14644"/>
                </a:cubicBezTo>
                <a:cubicBezTo>
                  <a:pt x="2335" y="20501"/>
                  <a:pt x="0" y="27091"/>
                  <a:pt x="0" y="30752"/>
                </a:cubicBezTo>
                <a:cubicBezTo>
                  <a:pt x="3502" y="35877"/>
                  <a:pt x="8172" y="38806"/>
                  <a:pt x="15178" y="41735"/>
                </a:cubicBezTo>
                <a:cubicBezTo>
                  <a:pt x="25686" y="43200"/>
                  <a:pt x="31524" y="43200"/>
                  <a:pt x="37362" y="43200"/>
                </a:cubicBezTo>
                <a:cubicBezTo>
                  <a:pt x="43200" y="43200"/>
                  <a:pt x="33859" y="40271"/>
                  <a:pt x="24518" y="40271"/>
                </a:cubicBezTo>
                <a:quadBezTo>
                  <a:pt x="16345" y="40271"/>
                  <a:pt x="10508" y="40271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4232461" name=""/>
          <p:cNvSpPr/>
          <p:nvPr/>
        </p:nvSpPr>
        <p:spPr bwMode="auto">
          <a:xfrm>
            <a:off x="6362725" y="4179453"/>
            <a:ext cx="634998" cy="565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9847" y="0"/>
                </a:moveTo>
                <a:cubicBezTo>
                  <a:pt x="32203" y="7934"/>
                  <a:pt x="36130" y="18514"/>
                  <a:pt x="40058" y="32620"/>
                </a:cubicBezTo>
                <a:cubicBezTo>
                  <a:pt x="41629" y="38791"/>
                  <a:pt x="43200" y="43200"/>
                  <a:pt x="37701" y="37028"/>
                </a:cubicBezTo>
                <a:cubicBezTo>
                  <a:pt x="34559" y="31738"/>
                  <a:pt x="30632" y="27330"/>
                  <a:pt x="28276" y="24685"/>
                </a:cubicBezTo>
                <a:cubicBezTo>
                  <a:pt x="22778" y="22040"/>
                  <a:pt x="17280" y="22040"/>
                  <a:pt x="10210" y="22922"/>
                </a:cubicBezTo>
                <a:cubicBezTo>
                  <a:pt x="4712" y="24685"/>
                  <a:pt x="1570" y="26448"/>
                  <a:pt x="0" y="30857"/>
                </a:cubicBezTo>
                <a:cubicBezTo>
                  <a:pt x="5498" y="37910"/>
                  <a:pt x="10996" y="39673"/>
                  <a:pt x="21207" y="38791"/>
                </a:cubicBezTo>
                <a:cubicBezTo>
                  <a:pt x="25134" y="37028"/>
                  <a:pt x="28276" y="35265"/>
                  <a:pt x="31418" y="33502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735399" name=""/>
          <p:cNvSpPr/>
          <p:nvPr/>
        </p:nvSpPr>
        <p:spPr bwMode="auto">
          <a:xfrm>
            <a:off x="7124725" y="4237181"/>
            <a:ext cx="288635" cy="47336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0367" y="9482"/>
                </a:moveTo>
                <a:cubicBezTo>
                  <a:pt x="3456" y="17912"/>
                  <a:pt x="0" y="27395"/>
                  <a:pt x="0" y="32663"/>
                </a:cubicBezTo>
                <a:cubicBezTo>
                  <a:pt x="5183" y="40039"/>
                  <a:pt x="15551" y="43200"/>
                  <a:pt x="27647" y="43200"/>
                </a:cubicBezTo>
                <a:cubicBezTo>
                  <a:pt x="36287" y="40039"/>
                  <a:pt x="41471" y="30556"/>
                  <a:pt x="43200" y="24234"/>
                </a:cubicBezTo>
                <a:cubicBezTo>
                  <a:pt x="41471" y="17912"/>
                  <a:pt x="36287" y="10536"/>
                  <a:pt x="31104" y="6321"/>
                </a:cubicBezTo>
                <a:quadBezTo>
                  <a:pt x="25920" y="3160"/>
                  <a:pt x="19008" y="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1593977" name=""/>
          <p:cNvSpPr/>
          <p:nvPr/>
        </p:nvSpPr>
        <p:spPr bwMode="auto">
          <a:xfrm>
            <a:off x="7528817" y="4341090"/>
            <a:ext cx="415635" cy="542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7999" y="919"/>
                </a:moveTo>
                <a:cubicBezTo>
                  <a:pt x="7199" y="7353"/>
                  <a:pt x="2399" y="14706"/>
                  <a:pt x="0" y="26655"/>
                </a:cubicBezTo>
                <a:cubicBezTo>
                  <a:pt x="1199" y="33089"/>
                  <a:pt x="3599" y="37685"/>
                  <a:pt x="8399" y="42280"/>
                </a:cubicBezTo>
                <a:cubicBezTo>
                  <a:pt x="19199" y="43200"/>
                  <a:pt x="25199" y="40442"/>
                  <a:pt x="34799" y="34927"/>
                </a:cubicBezTo>
                <a:cubicBezTo>
                  <a:pt x="38399" y="30331"/>
                  <a:pt x="41999" y="27574"/>
                  <a:pt x="43200" y="22978"/>
                </a:cubicBezTo>
                <a:cubicBezTo>
                  <a:pt x="43200" y="14706"/>
                  <a:pt x="32399" y="6434"/>
                  <a:pt x="26399" y="3676"/>
                </a:cubicBezTo>
                <a:cubicBezTo>
                  <a:pt x="19199" y="919"/>
                  <a:pt x="12000" y="0"/>
                  <a:pt x="2399" y="919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0471305" name=""/>
          <p:cNvSpPr/>
          <p:nvPr/>
        </p:nvSpPr>
        <p:spPr bwMode="auto">
          <a:xfrm>
            <a:off x="8186907" y="4156362"/>
            <a:ext cx="207817" cy="369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7199" y="37799"/>
                  <a:pt x="4800" y="24299"/>
                  <a:pt x="4800" y="17549"/>
                </a:cubicBezTo>
                <a:cubicBezTo>
                  <a:pt x="2400" y="10799"/>
                  <a:pt x="9600" y="2700"/>
                  <a:pt x="28800" y="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621168" name=""/>
          <p:cNvSpPr/>
          <p:nvPr/>
        </p:nvSpPr>
        <p:spPr bwMode="auto">
          <a:xfrm>
            <a:off x="8637181" y="4329543"/>
            <a:ext cx="461817" cy="496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1600" y="0"/>
                </a:moveTo>
                <a:cubicBezTo>
                  <a:pt x="14039" y="3013"/>
                  <a:pt x="5400" y="10046"/>
                  <a:pt x="2160" y="18083"/>
                </a:cubicBezTo>
                <a:cubicBezTo>
                  <a:pt x="3240" y="23106"/>
                  <a:pt x="9720" y="26120"/>
                  <a:pt x="18360" y="27125"/>
                </a:cubicBezTo>
                <a:cubicBezTo>
                  <a:pt x="31320" y="29134"/>
                  <a:pt x="36720" y="29134"/>
                  <a:pt x="43200" y="31144"/>
                </a:cubicBezTo>
                <a:cubicBezTo>
                  <a:pt x="39960" y="36167"/>
                  <a:pt x="21600" y="40186"/>
                  <a:pt x="12960" y="42195"/>
                </a:cubicBezTo>
                <a:quadBezTo>
                  <a:pt x="5400" y="43200"/>
                  <a:pt x="0" y="4320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759086" name=""/>
          <p:cNvSpPr/>
          <p:nvPr/>
        </p:nvSpPr>
        <p:spPr bwMode="auto">
          <a:xfrm>
            <a:off x="9133635" y="3856181"/>
            <a:ext cx="958271" cy="1004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1561" y="4468"/>
                  <a:pt x="2602" y="7944"/>
                  <a:pt x="3643" y="11917"/>
                </a:cubicBezTo>
                <a:cubicBezTo>
                  <a:pt x="5204" y="17379"/>
                  <a:pt x="5725" y="20358"/>
                  <a:pt x="6245" y="24331"/>
                </a:cubicBezTo>
                <a:cubicBezTo>
                  <a:pt x="6766" y="28800"/>
                  <a:pt x="7286" y="31282"/>
                  <a:pt x="7807" y="34758"/>
                </a:cubicBezTo>
                <a:cubicBezTo>
                  <a:pt x="8327" y="37241"/>
                  <a:pt x="9889" y="40220"/>
                  <a:pt x="12491" y="43200"/>
                </a:cubicBezTo>
                <a:cubicBezTo>
                  <a:pt x="15093" y="39724"/>
                  <a:pt x="18216" y="38731"/>
                  <a:pt x="26544" y="36248"/>
                </a:cubicBezTo>
                <a:cubicBezTo>
                  <a:pt x="32269" y="34758"/>
                  <a:pt x="36954" y="34262"/>
                  <a:pt x="40597" y="33268"/>
                </a:cubicBezTo>
                <a:lnTo>
                  <a:pt x="43200" y="33268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8613240" name=""/>
          <p:cNvSpPr/>
          <p:nvPr/>
        </p:nvSpPr>
        <p:spPr bwMode="auto">
          <a:xfrm>
            <a:off x="9260635" y="3890817"/>
            <a:ext cx="554181" cy="173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6300" y="28800"/>
                  <a:pt x="11700" y="20160"/>
                  <a:pt x="18000" y="14400"/>
                </a:cubicBezTo>
                <a:cubicBezTo>
                  <a:pt x="22499" y="11520"/>
                  <a:pt x="27900" y="8639"/>
                  <a:pt x="36000" y="5760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111470" name=""/>
          <p:cNvSpPr/>
          <p:nvPr/>
        </p:nvSpPr>
        <p:spPr bwMode="auto">
          <a:xfrm>
            <a:off x="9653181" y="4248726"/>
            <a:ext cx="346362" cy="438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5759" y="0"/>
                </a:moveTo>
                <a:cubicBezTo>
                  <a:pt x="2879" y="10231"/>
                  <a:pt x="0" y="17052"/>
                  <a:pt x="0" y="26147"/>
                </a:cubicBezTo>
                <a:cubicBezTo>
                  <a:pt x="0" y="34105"/>
                  <a:pt x="4319" y="39789"/>
                  <a:pt x="12959" y="43200"/>
                </a:cubicBezTo>
                <a:cubicBezTo>
                  <a:pt x="20159" y="43200"/>
                  <a:pt x="33119" y="42063"/>
                  <a:pt x="40319" y="40926"/>
                </a:cubicBezTo>
                <a:cubicBezTo>
                  <a:pt x="43200" y="36378"/>
                  <a:pt x="37439" y="27284"/>
                  <a:pt x="33119" y="22736"/>
                </a:cubicBezTo>
                <a:cubicBezTo>
                  <a:pt x="28800" y="19326"/>
                  <a:pt x="23039" y="15915"/>
                  <a:pt x="15839" y="13642"/>
                </a:cubicBezTo>
                <a:lnTo>
                  <a:pt x="7199" y="13642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52717" name=""/>
          <p:cNvSpPr/>
          <p:nvPr/>
        </p:nvSpPr>
        <p:spPr bwMode="auto">
          <a:xfrm>
            <a:off x="10241998" y="3809999"/>
            <a:ext cx="450271" cy="935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3199"/>
                </a:moveTo>
                <a:cubicBezTo>
                  <a:pt x="5538" y="2133"/>
                  <a:pt x="9969" y="1066"/>
                  <a:pt x="16615" y="0"/>
                </a:cubicBezTo>
                <a:cubicBezTo>
                  <a:pt x="22153" y="0"/>
                  <a:pt x="28800" y="2133"/>
                  <a:pt x="32123" y="7999"/>
                </a:cubicBezTo>
                <a:cubicBezTo>
                  <a:pt x="33230" y="12799"/>
                  <a:pt x="35446" y="19200"/>
                  <a:pt x="36553" y="22399"/>
                </a:cubicBezTo>
                <a:cubicBezTo>
                  <a:pt x="38769" y="27200"/>
                  <a:pt x="39876" y="29866"/>
                  <a:pt x="40984" y="32533"/>
                </a:cubicBezTo>
                <a:cubicBezTo>
                  <a:pt x="43200" y="34666"/>
                  <a:pt x="42092" y="37333"/>
                  <a:pt x="38769" y="38933"/>
                </a:cubicBezTo>
                <a:quadBezTo>
                  <a:pt x="28800" y="41600"/>
                  <a:pt x="23261" y="4320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2068249" name=""/>
          <p:cNvSpPr/>
          <p:nvPr/>
        </p:nvSpPr>
        <p:spPr bwMode="auto">
          <a:xfrm>
            <a:off x="9653181" y="3890817"/>
            <a:ext cx="819726" cy="646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6228"/>
                </a:moveTo>
                <a:cubicBezTo>
                  <a:pt x="2433" y="22371"/>
                  <a:pt x="8518" y="9257"/>
                  <a:pt x="10343" y="4628"/>
                </a:cubicBezTo>
                <a:cubicBezTo>
                  <a:pt x="12169" y="1542"/>
                  <a:pt x="14602" y="0"/>
                  <a:pt x="17036" y="5400"/>
                </a:cubicBezTo>
                <a:cubicBezTo>
                  <a:pt x="17645" y="17742"/>
                  <a:pt x="18253" y="23914"/>
                  <a:pt x="18253" y="31628"/>
                </a:cubicBezTo>
                <a:cubicBezTo>
                  <a:pt x="18253" y="37028"/>
                  <a:pt x="15819" y="41657"/>
                  <a:pt x="13385" y="43200"/>
                </a:cubicBezTo>
                <a:cubicBezTo>
                  <a:pt x="29205" y="30085"/>
                  <a:pt x="36507" y="24685"/>
                  <a:pt x="40766" y="22371"/>
                </a:cubicBezTo>
                <a:lnTo>
                  <a:pt x="43200" y="20828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5101947" name="Google Shape;361;p6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920999" y="1777999"/>
            <a:ext cx="6349999" cy="33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2738388" name="Google Shape;135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3199" y="203199"/>
            <a:ext cx="11469511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702702" name="Google Shape;136;p32"/>
          <p:cNvSpPr txBox="1"/>
          <p:nvPr/>
        </p:nvSpPr>
        <p:spPr bwMode="auto">
          <a:xfrm>
            <a:off x="3200130" y="273437"/>
            <a:ext cx="875199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822481" name="Google Shape;366;p63"/>
          <p:cNvSpPr txBox="1"/>
          <p:nvPr>
            <p:ph type="title"/>
          </p:nvPr>
        </p:nvSpPr>
        <p:spPr bwMode="auto">
          <a:xfrm>
            <a:off x="415599" y="2867799"/>
            <a:ext cx="11360799" cy="11223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binary search</a:t>
            </a:r>
            <a:endParaRPr/>
          </a:p>
        </p:txBody>
      </p:sp>
      <p:sp>
        <p:nvSpPr>
          <p:cNvPr id="323468465" name=""/>
          <p:cNvSpPr/>
          <p:nvPr/>
        </p:nvSpPr>
        <p:spPr bwMode="auto">
          <a:xfrm>
            <a:off x="4296090" y="3948543"/>
            <a:ext cx="357907" cy="34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1148" y="14400"/>
                  <a:pt x="20903" y="0"/>
                  <a:pt x="27870" y="0"/>
                </a:cubicBezTo>
                <a:quadBezTo>
                  <a:pt x="36232" y="0"/>
                  <a:pt x="43200" y="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6889631" name=""/>
          <p:cNvSpPr/>
          <p:nvPr/>
        </p:nvSpPr>
        <p:spPr bwMode="auto">
          <a:xfrm>
            <a:off x="2968362" y="1997362"/>
            <a:ext cx="634998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8228"/>
                </a:moveTo>
                <a:cubicBezTo>
                  <a:pt x="6283" y="2057"/>
                  <a:pt x="12567" y="0"/>
                  <a:pt x="21207" y="2057"/>
                </a:cubicBezTo>
                <a:cubicBezTo>
                  <a:pt x="27490" y="9257"/>
                  <a:pt x="29061" y="16457"/>
                  <a:pt x="28276" y="25714"/>
                </a:cubicBezTo>
                <a:cubicBezTo>
                  <a:pt x="25134" y="33942"/>
                  <a:pt x="21992" y="38057"/>
                  <a:pt x="19636" y="41142"/>
                </a:cubicBezTo>
                <a:cubicBezTo>
                  <a:pt x="16494" y="43200"/>
                  <a:pt x="27490" y="39085"/>
                  <a:pt x="32989" y="35999"/>
                </a:cubicBezTo>
                <a:quadBezTo>
                  <a:pt x="38487" y="33942"/>
                  <a:pt x="43200" y="31885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0112097" name=""/>
          <p:cNvSpPr/>
          <p:nvPr/>
        </p:nvSpPr>
        <p:spPr bwMode="auto">
          <a:xfrm>
            <a:off x="3788090" y="1777998"/>
            <a:ext cx="531090" cy="565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3804"/>
                </a:moveTo>
                <a:cubicBezTo>
                  <a:pt x="8452" y="22040"/>
                  <a:pt x="18782" y="20277"/>
                  <a:pt x="29113" y="18514"/>
                </a:cubicBezTo>
                <a:cubicBezTo>
                  <a:pt x="33808" y="17632"/>
                  <a:pt x="38504" y="17632"/>
                  <a:pt x="36626" y="11461"/>
                </a:cubicBezTo>
                <a:cubicBezTo>
                  <a:pt x="30052" y="7934"/>
                  <a:pt x="26295" y="5289"/>
                  <a:pt x="21600" y="2644"/>
                </a:cubicBezTo>
                <a:cubicBezTo>
                  <a:pt x="17843" y="0"/>
                  <a:pt x="25356" y="7934"/>
                  <a:pt x="30991" y="10579"/>
                </a:cubicBezTo>
                <a:cubicBezTo>
                  <a:pt x="35686" y="13224"/>
                  <a:pt x="40382" y="15869"/>
                  <a:pt x="43200" y="18514"/>
                </a:cubicBezTo>
                <a:cubicBezTo>
                  <a:pt x="42260" y="28212"/>
                  <a:pt x="39443" y="38791"/>
                  <a:pt x="37565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318952" name=""/>
          <p:cNvSpPr/>
          <p:nvPr/>
        </p:nvSpPr>
        <p:spPr bwMode="auto">
          <a:xfrm>
            <a:off x="4804089" y="1997362"/>
            <a:ext cx="150090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29907" y="17279"/>
                  <a:pt x="19938" y="28800"/>
                  <a:pt x="9969" y="37440"/>
                </a:cubicBezTo>
                <a:lnTo>
                  <a:pt x="0" y="4320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3779208" name="Google Shape;371;p64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true                   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367626744" name="Google Shape;290;p52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6388171" y="3036453"/>
            <a:ext cx="5735736" cy="1056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7285603" name=""/>
          <p:cNvSpPr/>
          <p:nvPr/>
        </p:nvSpPr>
        <p:spPr bwMode="auto">
          <a:xfrm>
            <a:off x="6674453" y="4502726"/>
            <a:ext cx="334817" cy="357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7875" y="0"/>
                </a:moveTo>
                <a:cubicBezTo>
                  <a:pt x="13406" y="4180"/>
                  <a:pt x="7448" y="9754"/>
                  <a:pt x="2979" y="15329"/>
                </a:cubicBezTo>
                <a:cubicBezTo>
                  <a:pt x="0" y="22296"/>
                  <a:pt x="0" y="29264"/>
                  <a:pt x="4468" y="34838"/>
                </a:cubicBezTo>
                <a:cubicBezTo>
                  <a:pt x="8937" y="40412"/>
                  <a:pt x="16386" y="41806"/>
                  <a:pt x="25324" y="43200"/>
                </a:cubicBezTo>
                <a:cubicBezTo>
                  <a:pt x="32772" y="39019"/>
                  <a:pt x="38731" y="34838"/>
                  <a:pt x="43200" y="29264"/>
                </a:cubicBezTo>
                <a:cubicBezTo>
                  <a:pt x="43200" y="19509"/>
                  <a:pt x="41710" y="12541"/>
                  <a:pt x="38731" y="6967"/>
                </a:cubicBezTo>
                <a:cubicBezTo>
                  <a:pt x="31282" y="5574"/>
                  <a:pt x="25324" y="2787"/>
                  <a:pt x="17875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0446325" name=""/>
          <p:cNvSpPr/>
          <p:nvPr/>
        </p:nvSpPr>
        <p:spPr bwMode="auto">
          <a:xfrm>
            <a:off x="7736635" y="4525817"/>
            <a:ext cx="392545" cy="311726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6399"/>
                </a:moveTo>
                <a:cubicBezTo>
                  <a:pt x="2541" y="0"/>
                  <a:pt x="6352" y="4799"/>
                  <a:pt x="8894" y="11200"/>
                </a:cubicBezTo>
                <a:cubicBezTo>
                  <a:pt x="11435" y="19200"/>
                  <a:pt x="11435" y="27200"/>
                  <a:pt x="11435" y="35200"/>
                </a:cubicBezTo>
                <a:cubicBezTo>
                  <a:pt x="6352" y="40000"/>
                  <a:pt x="1270" y="43200"/>
                  <a:pt x="20329" y="40000"/>
                </a:cubicBezTo>
                <a:cubicBezTo>
                  <a:pt x="29223" y="38400"/>
                  <a:pt x="35576" y="36800"/>
                  <a:pt x="43200" y="35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1940716" name=""/>
          <p:cNvSpPr/>
          <p:nvPr/>
        </p:nvSpPr>
        <p:spPr bwMode="auto">
          <a:xfrm>
            <a:off x="8498635" y="4548907"/>
            <a:ext cx="392545" cy="34636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6352" y="0"/>
                  <a:pt x="12705" y="0"/>
                  <a:pt x="19058" y="1439"/>
                </a:cubicBezTo>
                <a:cubicBezTo>
                  <a:pt x="24141" y="7200"/>
                  <a:pt x="25411" y="17279"/>
                  <a:pt x="24141" y="28800"/>
                </a:cubicBezTo>
                <a:cubicBezTo>
                  <a:pt x="20329" y="37440"/>
                  <a:pt x="17788" y="43200"/>
                  <a:pt x="22870" y="38880"/>
                </a:cubicBezTo>
                <a:cubicBezTo>
                  <a:pt x="29223" y="38880"/>
                  <a:pt x="36847" y="38880"/>
                  <a:pt x="43200" y="3744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111949" name=""/>
          <p:cNvSpPr/>
          <p:nvPr/>
        </p:nvSpPr>
        <p:spPr bwMode="auto">
          <a:xfrm>
            <a:off x="9237543" y="4595090"/>
            <a:ext cx="427181" cy="36945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0"/>
                </a:moveTo>
                <a:cubicBezTo>
                  <a:pt x="9340" y="0"/>
                  <a:pt x="15178" y="0"/>
                  <a:pt x="22183" y="0"/>
                </a:cubicBezTo>
                <a:cubicBezTo>
                  <a:pt x="28021" y="0"/>
                  <a:pt x="33859" y="0"/>
                  <a:pt x="31524" y="9450"/>
                </a:cubicBezTo>
                <a:cubicBezTo>
                  <a:pt x="28021" y="14850"/>
                  <a:pt x="23351" y="18900"/>
                  <a:pt x="30356" y="22950"/>
                </a:cubicBezTo>
                <a:cubicBezTo>
                  <a:pt x="37362" y="22950"/>
                  <a:pt x="43200" y="24299"/>
                  <a:pt x="36194" y="31049"/>
                </a:cubicBezTo>
                <a:cubicBezTo>
                  <a:pt x="30356" y="33749"/>
                  <a:pt x="24518" y="35099"/>
                  <a:pt x="16345" y="37799"/>
                </a:cubicBezTo>
                <a:quadBezTo>
                  <a:pt x="9340" y="40499"/>
                  <a:pt x="2335" y="4320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5628518" name=""/>
          <p:cNvSpPr/>
          <p:nvPr/>
        </p:nvSpPr>
        <p:spPr bwMode="auto">
          <a:xfrm>
            <a:off x="7632726" y="4837543"/>
            <a:ext cx="196272" cy="0"/>
          </a:xfrm>
          <a:custGeom>
            <a:avLst/>
            <a:gdLst/>
            <a:ahLst/>
            <a:cxnLst/>
            <a:rect l="l" t="t" r="r" b="b"/>
            <a:pathLst>
              <a:path w="43200" h="0" fill="none" stroke="1" extrusionOk="0">
                <a:moveTo>
                  <a:pt x="0" y="0"/>
                </a:moveTo>
                <a:cubicBezTo>
                  <a:pt x="12705" y="0"/>
                  <a:pt x="30494" y="0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4885903" name=""/>
          <p:cNvSpPr/>
          <p:nvPr/>
        </p:nvSpPr>
        <p:spPr bwMode="auto">
          <a:xfrm>
            <a:off x="7690453" y="4525817"/>
            <a:ext cx="92362" cy="138543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27000" y="17999"/>
                  <a:pt x="10800" y="28799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8673979" name=""/>
          <p:cNvSpPr/>
          <p:nvPr/>
        </p:nvSpPr>
        <p:spPr bwMode="auto">
          <a:xfrm>
            <a:off x="9907181" y="4502726"/>
            <a:ext cx="369453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4300" y="0"/>
                </a:moveTo>
                <a:cubicBezTo>
                  <a:pt x="14850" y="9257"/>
                  <a:pt x="8099" y="14400"/>
                  <a:pt x="4049" y="18514"/>
                </a:cubicBezTo>
                <a:cubicBezTo>
                  <a:pt x="0" y="21599"/>
                  <a:pt x="10800" y="21599"/>
                  <a:pt x="20249" y="19542"/>
                </a:cubicBezTo>
                <a:cubicBezTo>
                  <a:pt x="27000" y="17485"/>
                  <a:pt x="33749" y="16457"/>
                  <a:pt x="39150" y="14400"/>
                </a:cubicBezTo>
                <a:cubicBezTo>
                  <a:pt x="43200" y="11314"/>
                  <a:pt x="37800" y="8228"/>
                  <a:pt x="33749" y="5142"/>
                </a:cubicBezTo>
                <a:cubicBezTo>
                  <a:pt x="29699" y="16457"/>
                  <a:pt x="29699" y="23657"/>
                  <a:pt x="29699" y="29828"/>
                </a:cubicBezTo>
                <a:cubicBezTo>
                  <a:pt x="31050" y="34971"/>
                  <a:pt x="33749" y="39085"/>
                  <a:pt x="3780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959061" name=""/>
          <p:cNvSpPr/>
          <p:nvPr/>
        </p:nvSpPr>
        <p:spPr bwMode="auto">
          <a:xfrm>
            <a:off x="10761543" y="4606635"/>
            <a:ext cx="288635" cy="323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727" y="0"/>
                </a:moveTo>
                <a:cubicBezTo>
                  <a:pt x="1727" y="10799"/>
                  <a:pt x="0" y="21599"/>
                  <a:pt x="0" y="29314"/>
                </a:cubicBezTo>
                <a:cubicBezTo>
                  <a:pt x="10367" y="30857"/>
                  <a:pt x="19007" y="27771"/>
                  <a:pt x="32832" y="26228"/>
                </a:cubicBezTo>
                <a:cubicBezTo>
                  <a:pt x="43200" y="24685"/>
                  <a:pt x="36287" y="29314"/>
                  <a:pt x="31103" y="33942"/>
                </a:cubicBezTo>
                <a:quadBezTo>
                  <a:pt x="25919" y="38571"/>
                  <a:pt x="19007" y="43200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2974055" name=""/>
          <p:cNvSpPr/>
          <p:nvPr/>
        </p:nvSpPr>
        <p:spPr bwMode="auto">
          <a:xfrm>
            <a:off x="10773090" y="4641271"/>
            <a:ext cx="173181" cy="2309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4400" y="21599"/>
                  <a:pt x="28799" y="21599"/>
                  <a:pt x="43200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981487" name=""/>
          <p:cNvSpPr/>
          <p:nvPr/>
        </p:nvSpPr>
        <p:spPr bwMode="auto">
          <a:xfrm>
            <a:off x="11454271" y="4583543"/>
            <a:ext cx="323271" cy="57727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3942" y="0"/>
                </a:moveTo>
                <a:cubicBezTo>
                  <a:pt x="26228" y="863"/>
                  <a:pt x="20057" y="2591"/>
                  <a:pt x="15428" y="5183"/>
                </a:cubicBezTo>
                <a:cubicBezTo>
                  <a:pt x="10800" y="8640"/>
                  <a:pt x="7714" y="13823"/>
                  <a:pt x="4628" y="19007"/>
                </a:cubicBezTo>
                <a:cubicBezTo>
                  <a:pt x="3085" y="24192"/>
                  <a:pt x="1542" y="28512"/>
                  <a:pt x="1542" y="33696"/>
                </a:cubicBezTo>
                <a:cubicBezTo>
                  <a:pt x="3085" y="38880"/>
                  <a:pt x="7714" y="41472"/>
                  <a:pt x="18514" y="43200"/>
                </a:cubicBezTo>
                <a:cubicBezTo>
                  <a:pt x="30857" y="43200"/>
                  <a:pt x="38571" y="41472"/>
                  <a:pt x="43200" y="38016"/>
                </a:cubicBezTo>
                <a:cubicBezTo>
                  <a:pt x="41657" y="33696"/>
                  <a:pt x="35485" y="31104"/>
                  <a:pt x="24685" y="28512"/>
                </a:cubicBezTo>
                <a:cubicBezTo>
                  <a:pt x="15428" y="28512"/>
                  <a:pt x="7714" y="28512"/>
                  <a:pt x="0" y="28512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741476" name=""/>
          <p:cNvSpPr/>
          <p:nvPr/>
        </p:nvSpPr>
        <p:spPr bwMode="auto">
          <a:xfrm>
            <a:off x="9110545" y="2055090"/>
            <a:ext cx="242453" cy="681181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6457" y="0"/>
                </a:moveTo>
                <a:cubicBezTo>
                  <a:pt x="22628" y="9518"/>
                  <a:pt x="28799" y="21966"/>
                  <a:pt x="32914" y="27823"/>
                </a:cubicBezTo>
                <a:cubicBezTo>
                  <a:pt x="32914" y="32216"/>
                  <a:pt x="22628" y="28555"/>
                  <a:pt x="16457" y="24162"/>
                </a:cubicBezTo>
                <a:cubicBezTo>
                  <a:pt x="6171" y="19037"/>
                  <a:pt x="0" y="16108"/>
                  <a:pt x="4114" y="19037"/>
                </a:cubicBezTo>
                <a:cubicBezTo>
                  <a:pt x="16457" y="28555"/>
                  <a:pt x="28799" y="39538"/>
                  <a:pt x="30857" y="43200"/>
                </a:cubicBezTo>
                <a:quadBezTo>
                  <a:pt x="37028" y="40271"/>
                  <a:pt x="43199" y="35877"/>
                </a:quad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601497" name=""/>
          <p:cNvSpPr/>
          <p:nvPr/>
        </p:nvSpPr>
        <p:spPr bwMode="auto">
          <a:xfrm>
            <a:off x="10680726" y="1893453"/>
            <a:ext cx="461817" cy="484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9719" y="0"/>
                </a:moveTo>
                <a:cubicBezTo>
                  <a:pt x="10800" y="6171"/>
                  <a:pt x="12959" y="13371"/>
                  <a:pt x="15119" y="22628"/>
                </a:cubicBezTo>
                <a:cubicBezTo>
                  <a:pt x="16199" y="30857"/>
                  <a:pt x="17279" y="35999"/>
                  <a:pt x="12959" y="29828"/>
                </a:cubicBezTo>
                <a:cubicBezTo>
                  <a:pt x="6479" y="17485"/>
                  <a:pt x="4319" y="13371"/>
                  <a:pt x="1079" y="9257"/>
                </a:cubicBezTo>
                <a:cubicBezTo>
                  <a:pt x="0" y="15428"/>
                  <a:pt x="0" y="26742"/>
                  <a:pt x="0" y="32914"/>
                </a:cubicBezTo>
                <a:cubicBezTo>
                  <a:pt x="0" y="38057"/>
                  <a:pt x="0" y="43200"/>
                  <a:pt x="7560" y="42171"/>
                </a:cubicBezTo>
                <a:cubicBezTo>
                  <a:pt x="18359" y="30857"/>
                  <a:pt x="30239" y="17485"/>
                  <a:pt x="36719" y="11314"/>
                </a:cubicBezTo>
                <a:lnTo>
                  <a:pt x="43200" y="7199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958826" name=""/>
          <p:cNvSpPr/>
          <p:nvPr/>
        </p:nvSpPr>
        <p:spPr bwMode="auto">
          <a:xfrm>
            <a:off x="4042089" y="3798453"/>
            <a:ext cx="634998" cy="28863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29376"/>
                </a:moveTo>
                <a:cubicBezTo>
                  <a:pt x="1570" y="36287"/>
                  <a:pt x="6283" y="43200"/>
                  <a:pt x="13352" y="41472"/>
                </a:cubicBezTo>
                <a:cubicBezTo>
                  <a:pt x="26705" y="29376"/>
                  <a:pt x="33774" y="19007"/>
                  <a:pt x="40058" y="6912"/>
                </a:cubicBezTo>
                <a:lnTo>
                  <a:pt x="43200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579146" name=""/>
          <p:cNvSpPr/>
          <p:nvPr/>
        </p:nvSpPr>
        <p:spPr bwMode="auto">
          <a:xfrm>
            <a:off x="10011090" y="1558635"/>
            <a:ext cx="600362" cy="77354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5815" y="0"/>
                </a:moveTo>
                <a:cubicBezTo>
                  <a:pt x="9969" y="9671"/>
                  <a:pt x="12461" y="16764"/>
                  <a:pt x="14123" y="25146"/>
                </a:cubicBezTo>
                <a:cubicBezTo>
                  <a:pt x="14953" y="28370"/>
                  <a:pt x="15784" y="32883"/>
                  <a:pt x="15784" y="36752"/>
                </a:cubicBezTo>
                <a:cubicBezTo>
                  <a:pt x="15784" y="39976"/>
                  <a:pt x="10800" y="35462"/>
                  <a:pt x="6646" y="29659"/>
                </a:cubicBezTo>
                <a:cubicBezTo>
                  <a:pt x="4984" y="27080"/>
                  <a:pt x="2492" y="25146"/>
                  <a:pt x="0" y="23211"/>
                </a:cubicBezTo>
                <a:cubicBezTo>
                  <a:pt x="4984" y="30304"/>
                  <a:pt x="9969" y="35462"/>
                  <a:pt x="15784" y="40620"/>
                </a:cubicBezTo>
                <a:cubicBezTo>
                  <a:pt x="19107" y="43200"/>
                  <a:pt x="26584" y="42555"/>
                  <a:pt x="34061" y="37397"/>
                </a:cubicBezTo>
                <a:cubicBezTo>
                  <a:pt x="38215" y="34173"/>
                  <a:pt x="39876" y="31594"/>
                  <a:pt x="43200" y="29014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760366" name=""/>
          <p:cNvSpPr/>
          <p:nvPr/>
        </p:nvSpPr>
        <p:spPr bwMode="auto">
          <a:xfrm>
            <a:off x="9791725" y="2401453"/>
            <a:ext cx="438726" cy="61190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14778" y="0"/>
                </a:moveTo>
                <a:cubicBezTo>
                  <a:pt x="15915" y="4075"/>
                  <a:pt x="19326" y="17932"/>
                  <a:pt x="20463" y="27713"/>
                </a:cubicBezTo>
                <a:cubicBezTo>
                  <a:pt x="20463" y="31788"/>
                  <a:pt x="20463" y="35864"/>
                  <a:pt x="14778" y="35864"/>
                </a:cubicBezTo>
                <a:cubicBezTo>
                  <a:pt x="10231" y="31788"/>
                  <a:pt x="6821" y="27713"/>
                  <a:pt x="3410" y="23637"/>
                </a:cubicBezTo>
                <a:cubicBezTo>
                  <a:pt x="0" y="20377"/>
                  <a:pt x="9094" y="30158"/>
                  <a:pt x="13642" y="35864"/>
                </a:cubicBezTo>
                <a:cubicBezTo>
                  <a:pt x="17052" y="40754"/>
                  <a:pt x="20463" y="43200"/>
                  <a:pt x="25010" y="39939"/>
                </a:cubicBezTo>
                <a:cubicBezTo>
                  <a:pt x="35242" y="25267"/>
                  <a:pt x="39789" y="20377"/>
                  <a:pt x="43200" y="16301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435969" name=""/>
          <p:cNvSpPr/>
          <p:nvPr/>
        </p:nvSpPr>
        <p:spPr bwMode="auto">
          <a:xfrm>
            <a:off x="8360089" y="1431635"/>
            <a:ext cx="946726" cy="1477817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12487"/>
                </a:moveTo>
                <a:cubicBezTo>
                  <a:pt x="8956" y="17212"/>
                  <a:pt x="15278" y="20925"/>
                  <a:pt x="25814" y="27000"/>
                </a:cubicBezTo>
                <a:cubicBezTo>
                  <a:pt x="30556" y="30375"/>
                  <a:pt x="35297" y="33750"/>
                  <a:pt x="37931" y="36450"/>
                </a:cubicBezTo>
                <a:cubicBezTo>
                  <a:pt x="39512" y="38137"/>
                  <a:pt x="33717" y="36112"/>
                  <a:pt x="30556" y="34087"/>
                </a:cubicBezTo>
                <a:cubicBezTo>
                  <a:pt x="25814" y="30712"/>
                  <a:pt x="21073" y="27337"/>
                  <a:pt x="15804" y="22612"/>
                </a:cubicBezTo>
                <a:cubicBezTo>
                  <a:pt x="11590" y="18899"/>
                  <a:pt x="10009" y="17549"/>
                  <a:pt x="8429" y="16199"/>
                </a:cubicBezTo>
                <a:cubicBezTo>
                  <a:pt x="12643" y="19575"/>
                  <a:pt x="23180" y="27675"/>
                  <a:pt x="31609" y="35100"/>
                </a:cubicBezTo>
                <a:cubicBezTo>
                  <a:pt x="35297" y="38812"/>
                  <a:pt x="37931" y="41512"/>
                  <a:pt x="39512" y="43200"/>
                </a:cubicBezTo>
                <a:cubicBezTo>
                  <a:pt x="42673" y="37125"/>
                  <a:pt x="43200" y="29025"/>
                  <a:pt x="43200" y="20587"/>
                </a:cubicBezTo>
                <a:cubicBezTo>
                  <a:pt x="42673" y="8099"/>
                  <a:pt x="42673" y="4050"/>
                  <a:pt x="42146" y="1687"/>
                </a:cubicBezTo>
                <a:lnTo>
                  <a:pt x="42146" y="0"/>
                </a:ln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79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0649139" name="Google Shape;376;p65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601849" name="Google Shape;381;p66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845461" name="Google Shape;386;p67"/>
          <p:cNvSpPr txBox="1"/>
          <p:nvPr>
            <p:ph type="body" idx="1"/>
          </p:nvPr>
        </p:nvSpPr>
        <p:spPr bwMode="auto">
          <a:xfrm>
            <a:off x="415599" y="1536633"/>
            <a:ext cx="11360799" cy="45551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8044786" name="Google Shape;141;p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3199" y="203199"/>
            <a:ext cx="11469511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56502" name="Google Shape;142;p33"/>
          <p:cNvSpPr txBox="1"/>
          <p:nvPr/>
        </p:nvSpPr>
        <p:spPr bwMode="auto">
          <a:xfrm>
            <a:off x="4211055" y="262499"/>
            <a:ext cx="875199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771926147" name="Google Shape;143;p33"/>
          <p:cNvSpPr txBox="1"/>
          <p:nvPr/>
        </p:nvSpPr>
        <p:spPr bwMode="auto">
          <a:xfrm>
            <a:off x="3200130" y="273437"/>
            <a:ext cx="875199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9420620" name="Google Shape;148;p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3199" y="203199"/>
            <a:ext cx="11469511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945134" name="Google Shape;149;p34"/>
          <p:cNvSpPr txBox="1"/>
          <p:nvPr/>
        </p:nvSpPr>
        <p:spPr bwMode="auto">
          <a:xfrm>
            <a:off x="4211055" y="262499"/>
            <a:ext cx="875199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664251513" name="Google Shape;150;p34"/>
          <p:cNvSpPr txBox="1"/>
          <p:nvPr/>
        </p:nvSpPr>
        <p:spPr bwMode="auto">
          <a:xfrm>
            <a:off x="3200130" y="273437"/>
            <a:ext cx="875199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7950832" name="Google Shape;151;p34"/>
          <p:cNvSpPr txBox="1"/>
          <p:nvPr/>
        </p:nvSpPr>
        <p:spPr bwMode="auto">
          <a:xfrm>
            <a:off x="9672183" y="3801699"/>
            <a:ext cx="1568798" cy="7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0301068" name="Google Shape;176;p3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396866" y="1729866"/>
            <a:ext cx="3398266" cy="339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8086943" name="Google Shape;181;p4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82399" y="203199"/>
            <a:ext cx="3627211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6006683" name="Google Shape;186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282399" y="203199"/>
            <a:ext cx="3627211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6906337" name="Google Shape;191;p4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8419002" y="-3149597"/>
            <a:ext cx="2438403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34</Slides>
  <Notes>34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2024-05-09T11:47:39Z</dcterms:modified>
  <cp:category/>
  <cp:contentStatus/>
  <cp:version/>
</cp:coreProperties>
</file>